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6" r:id="rId10"/>
    <p:sldId id="267" r:id="rId11"/>
    <p:sldId id="268" r:id="rId12"/>
    <p:sldId id="269" r:id="rId13"/>
    <p:sldId id="270" r:id="rId14"/>
    <p:sldId id="271" r:id="rId15"/>
    <p:sldId id="272" r:id="rId16"/>
    <p:sldId id="274" r:id="rId17"/>
    <p:sldId id="275" r:id="rId18"/>
    <p:sldId id="276"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9C2B9-ED21-4BD5-9B23-CB9A4F9C2047}"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n-LS"/>
        </a:p>
      </dgm:t>
    </dgm:pt>
    <dgm:pt modelId="{F7916F80-0817-4EF8-BDC5-D3A043715F81}">
      <dgm:prSet phldrT="[Text]"/>
      <dgm:spPr/>
      <dgm:t>
        <a:bodyPr/>
        <a:lstStyle/>
        <a:p>
          <a:r>
            <a:rPr lang="en-IN" dirty="0"/>
            <a:t>Applications</a:t>
          </a:r>
          <a:endParaRPr lang="en-LS" dirty="0"/>
        </a:p>
      </dgm:t>
    </dgm:pt>
    <dgm:pt modelId="{F8203D96-CDD4-447B-BACE-036E42B42B61}" type="parTrans" cxnId="{0627F44F-E850-421E-BCA7-4A1F470D1467}">
      <dgm:prSet/>
      <dgm:spPr/>
      <dgm:t>
        <a:bodyPr/>
        <a:lstStyle/>
        <a:p>
          <a:endParaRPr lang="en-LS"/>
        </a:p>
      </dgm:t>
    </dgm:pt>
    <dgm:pt modelId="{A9415D03-59CB-49C7-8FDB-9FDCD66AEF03}" type="sibTrans" cxnId="{0627F44F-E850-421E-BCA7-4A1F470D1467}">
      <dgm:prSet/>
      <dgm:spPr/>
      <dgm:t>
        <a:bodyPr/>
        <a:lstStyle/>
        <a:p>
          <a:endParaRPr lang="en-LS"/>
        </a:p>
      </dgm:t>
    </dgm:pt>
    <dgm:pt modelId="{9842D7E2-6D1D-45EF-B3BE-FE9A644DB1E2}">
      <dgm:prSet phldrT="[Text]"/>
      <dgm:spPr/>
      <dgm:t>
        <a:bodyPr/>
        <a:lstStyle/>
        <a:p>
          <a:r>
            <a:rPr lang="en-IN" b="1" i="0" dirty="0"/>
            <a:t>Communication and Social Networking</a:t>
          </a:r>
          <a:endParaRPr lang="en-LS" dirty="0"/>
        </a:p>
      </dgm:t>
    </dgm:pt>
    <dgm:pt modelId="{F950CFAC-33B0-425F-8D56-020CF1771621}" type="parTrans" cxnId="{1E58D631-8AB9-4E45-925B-5947B0CCA24B}">
      <dgm:prSet/>
      <dgm:spPr/>
      <dgm:t>
        <a:bodyPr/>
        <a:lstStyle/>
        <a:p>
          <a:endParaRPr lang="en-LS"/>
        </a:p>
      </dgm:t>
    </dgm:pt>
    <dgm:pt modelId="{81446190-74D5-4CBB-B7AB-A5B8BA49E0A3}" type="sibTrans" cxnId="{1E58D631-8AB9-4E45-925B-5947B0CCA24B}">
      <dgm:prSet/>
      <dgm:spPr/>
      <dgm:t>
        <a:bodyPr/>
        <a:lstStyle/>
        <a:p>
          <a:endParaRPr lang="en-LS"/>
        </a:p>
      </dgm:t>
    </dgm:pt>
    <dgm:pt modelId="{46196742-724B-4E76-B01E-2A1D82E8DDE8}">
      <dgm:prSet phldrT="[Text]"/>
      <dgm:spPr/>
      <dgm:t>
        <a:bodyPr/>
        <a:lstStyle/>
        <a:p>
          <a:r>
            <a:rPr lang="en-IN" b="1" i="0" dirty="0"/>
            <a:t>Entertainment</a:t>
          </a:r>
          <a:endParaRPr lang="en-LS" dirty="0"/>
        </a:p>
      </dgm:t>
    </dgm:pt>
    <dgm:pt modelId="{3A2A3667-69C0-47D3-B7A0-E38BFE55CB28}" type="parTrans" cxnId="{16BF7B61-9BF2-4E52-B5CB-403FC03377C7}">
      <dgm:prSet/>
      <dgm:spPr/>
      <dgm:t>
        <a:bodyPr/>
        <a:lstStyle/>
        <a:p>
          <a:endParaRPr lang="en-LS"/>
        </a:p>
      </dgm:t>
    </dgm:pt>
    <dgm:pt modelId="{69CE2101-74F4-4105-A759-F0BC9B4E1D5A}" type="sibTrans" cxnId="{16BF7B61-9BF2-4E52-B5CB-403FC03377C7}">
      <dgm:prSet/>
      <dgm:spPr/>
      <dgm:t>
        <a:bodyPr/>
        <a:lstStyle/>
        <a:p>
          <a:endParaRPr lang="en-LS"/>
        </a:p>
      </dgm:t>
    </dgm:pt>
    <dgm:pt modelId="{312842FE-1E11-41D3-B934-AD60389EEA4C}">
      <dgm:prSet phldrT="[Text]"/>
      <dgm:spPr/>
      <dgm:t>
        <a:bodyPr/>
        <a:lstStyle/>
        <a:p>
          <a:r>
            <a:rPr lang="en-IN" b="1" i="0" dirty="0"/>
            <a:t>Productivity and Utility</a:t>
          </a:r>
          <a:r>
            <a:rPr lang="en-IN" b="0" i="0" dirty="0"/>
            <a:t> </a:t>
          </a:r>
          <a:endParaRPr lang="en-LS" dirty="0"/>
        </a:p>
      </dgm:t>
    </dgm:pt>
    <dgm:pt modelId="{DFBBE814-05F0-4235-B1A9-7555BD6FF363}" type="parTrans" cxnId="{FFD755D2-96E1-4CA8-986B-89C1CF3751D3}">
      <dgm:prSet/>
      <dgm:spPr/>
      <dgm:t>
        <a:bodyPr/>
        <a:lstStyle/>
        <a:p>
          <a:endParaRPr lang="en-LS"/>
        </a:p>
      </dgm:t>
    </dgm:pt>
    <dgm:pt modelId="{FB0FD58F-2171-4688-B8C8-E4A7D583561E}" type="sibTrans" cxnId="{FFD755D2-96E1-4CA8-986B-89C1CF3751D3}">
      <dgm:prSet/>
      <dgm:spPr/>
      <dgm:t>
        <a:bodyPr/>
        <a:lstStyle/>
        <a:p>
          <a:endParaRPr lang="en-LS"/>
        </a:p>
      </dgm:t>
    </dgm:pt>
    <dgm:pt modelId="{6C729ED7-D1D0-4DF2-9F37-B5875D30EBE6}">
      <dgm:prSet phldrT="[Text]"/>
      <dgm:spPr/>
      <dgm:t>
        <a:bodyPr/>
        <a:lstStyle/>
        <a:p>
          <a:r>
            <a:rPr lang="en-IN" b="1" i="0" dirty="0"/>
            <a:t>Navigation and Travel</a:t>
          </a:r>
          <a:endParaRPr lang="en-LS" dirty="0"/>
        </a:p>
      </dgm:t>
    </dgm:pt>
    <dgm:pt modelId="{AB482E61-9A71-4F70-835D-5F1775A8F312}" type="parTrans" cxnId="{0DD233C5-8E1B-40B6-AB5E-6CCF7D47C943}">
      <dgm:prSet/>
      <dgm:spPr/>
      <dgm:t>
        <a:bodyPr/>
        <a:lstStyle/>
        <a:p>
          <a:endParaRPr lang="en-LS"/>
        </a:p>
      </dgm:t>
    </dgm:pt>
    <dgm:pt modelId="{1760CD38-2E00-4099-811B-81C39DEA3B8A}" type="sibTrans" cxnId="{0DD233C5-8E1B-40B6-AB5E-6CCF7D47C943}">
      <dgm:prSet/>
      <dgm:spPr/>
      <dgm:t>
        <a:bodyPr/>
        <a:lstStyle/>
        <a:p>
          <a:endParaRPr lang="en-LS"/>
        </a:p>
      </dgm:t>
    </dgm:pt>
    <dgm:pt modelId="{EB3967A6-5C98-4371-B521-6C90C0C4B219}" type="pres">
      <dgm:prSet presAssocID="{9BF9C2B9-ED21-4BD5-9B23-CB9A4F9C2047}" presName="diagram" presStyleCnt="0">
        <dgm:presLayoutVars>
          <dgm:chMax val="1"/>
          <dgm:dir/>
          <dgm:animLvl val="ctr"/>
          <dgm:resizeHandles val="exact"/>
        </dgm:presLayoutVars>
      </dgm:prSet>
      <dgm:spPr/>
    </dgm:pt>
    <dgm:pt modelId="{157365A6-D356-4053-B60B-B3F144C29202}" type="pres">
      <dgm:prSet presAssocID="{9BF9C2B9-ED21-4BD5-9B23-CB9A4F9C2047}" presName="matrix" presStyleCnt="0"/>
      <dgm:spPr/>
    </dgm:pt>
    <dgm:pt modelId="{C5E09BE8-A5B9-42C9-9451-2772D83EE0DB}" type="pres">
      <dgm:prSet presAssocID="{9BF9C2B9-ED21-4BD5-9B23-CB9A4F9C2047}" presName="tile1" presStyleLbl="node1" presStyleIdx="0" presStyleCnt="4"/>
      <dgm:spPr/>
    </dgm:pt>
    <dgm:pt modelId="{B325FC14-D050-486E-83CC-CCB469A911FE}" type="pres">
      <dgm:prSet presAssocID="{9BF9C2B9-ED21-4BD5-9B23-CB9A4F9C2047}" presName="tile1text" presStyleLbl="node1" presStyleIdx="0" presStyleCnt="4">
        <dgm:presLayoutVars>
          <dgm:chMax val="0"/>
          <dgm:chPref val="0"/>
          <dgm:bulletEnabled val="1"/>
        </dgm:presLayoutVars>
      </dgm:prSet>
      <dgm:spPr/>
    </dgm:pt>
    <dgm:pt modelId="{2DDCAD6E-293A-47FC-863C-900169E93C64}" type="pres">
      <dgm:prSet presAssocID="{9BF9C2B9-ED21-4BD5-9B23-CB9A4F9C2047}" presName="tile2" presStyleLbl="node1" presStyleIdx="1" presStyleCnt="4" custLinFactNeighborX="2306" custLinFactNeighborY="-470"/>
      <dgm:spPr/>
    </dgm:pt>
    <dgm:pt modelId="{8C88E28C-4868-4A14-8649-6C1381BACD65}" type="pres">
      <dgm:prSet presAssocID="{9BF9C2B9-ED21-4BD5-9B23-CB9A4F9C2047}" presName="tile2text" presStyleLbl="node1" presStyleIdx="1" presStyleCnt="4">
        <dgm:presLayoutVars>
          <dgm:chMax val="0"/>
          <dgm:chPref val="0"/>
          <dgm:bulletEnabled val="1"/>
        </dgm:presLayoutVars>
      </dgm:prSet>
      <dgm:spPr/>
    </dgm:pt>
    <dgm:pt modelId="{22C9CE6E-119D-41B6-9A78-D11FF225F4BC}" type="pres">
      <dgm:prSet presAssocID="{9BF9C2B9-ED21-4BD5-9B23-CB9A4F9C2047}" presName="tile3" presStyleLbl="node1" presStyleIdx="2" presStyleCnt="4"/>
      <dgm:spPr/>
    </dgm:pt>
    <dgm:pt modelId="{61B334A3-FC6E-4FAA-97A8-FB9AF19EDAC7}" type="pres">
      <dgm:prSet presAssocID="{9BF9C2B9-ED21-4BD5-9B23-CB9A4F9C2047}" presName="tile3text" presStyleLbl="node1" presStyleIdx="2" presStyleCnt="4">
        <dgm:presLayoutVars>
          <dgm:chMax val="0"/>
          <dgm:chPref val="0"/>
          <dgm:bulletEnabled val="1"/>
        </dgm:presLayoutVars>
      </dgm:prSet>
      <dgm:spPr/>
    </dgm:pt>
    <dgm:pt modelId="{841B2D7B-FD0D-4249-AB98-C20CED46B397}" type="pres">
      <dgm:prSet presAssocID="{9BF9C2B9-ED21-4BD5-9B23-CB9A4F9C2047}" presName="tile4" presStyleLbl="node1" presStyleIdx="3" presStyleCnt="4"/>
      <dgm:spPr/>
    </dgm:pt>
    <dgm:pt modelId="{1DBBC463-220B-4DAC-941A-4E0C3183ACE6}" type="pres">
      <dgm:prSet presAssocID="{9BF9C2B9-ED21-4BD5-9B23-CB9A4F9C2047}" presName="tile4text" presStyleLbl="node1" presStyleIdx="3" presStyleCnt="4">
        <dgm:presLayoutVars>
          <dgm:chMax val="0"/>
          <dgm:chPref val="0"/>
          <dgm:bulletEnabled val="1"/>
        </dgm:presLayoutVars>
      </dgm:prSet>
      <dgm:spPr/>
    </dgm:pt>
    <dgm:pt modelId="{91A77038-77F4-437B-8472-80551F38B734}" type="pres">
      <dgm:prSet presAssocID="{9BF9C2B9-ED21-4BD5-9B23-CB9A4F9C2047}" presName="centerTile" presStyleLbl="fgShp" presStyleIdx="0" presStyleCnt="1">
        <dgm:presLayoutVars>
          <dgm:chMax val="0"/>
          <dgm:chPref val="0"/>
        </dgm:presLayoutVars>
      </dgm:prSet>
      <dgm:spPr/>
    </dgm:pt>
  </dgm:ptLst>
  <dgm:cxnLst>
    <dgm:cxn modelId="{9C4E2B07-660B-4ADE-94F6-CF17412DECF6}" type="presOf" srcId="{46196742-724B-4E76-B01E-2A1D82E8DDE8}" destId="{2DDCAD6E-293A-47FC-863C-900169E93C64}" srcOrd="0" destOrd="0" presId="urn:microsoft.com/office/officeart/2005/8/layout/matrix1"/>
    <dgm:cxn modelId="{04BBBB15-4900-48FC-9D29-1336710B9B40}" type="presOf" srcId="{312842FE-1E11-41D3-B934-AD60389EEA4C}" destId="{61B334A3-FC6E-4FAA-97A8-FB9AF19EDAC7}" srcOrd="1" destOrd="0" presId="urn:microsoft.com/office/officeart/2005/8/layout/matrix1"/>
    <dgm:cxn modelId="{6B41FB17-F090-4158-9F17-BFD911767429}" type="presOf" srcId="{6C729ED7-D1D0-4DF2-9F37-B5875D30EBE6}" destId="{841B2D7B-FD0D-4249-AB98-C20CED46B397}" srcOrd="0" destOrd="0" presId="urn:microsoft.com/office/officeart/2005/8/layout/matrix1"/>
    <dgm:cxn modelId="{4DDB001C-DC95-4B16-95E1-F846FB865177}" type="presOf" srcId="{6C729ED7-D1D0-4DF2-9F37-B5875D30EBE6}" destId="{1DBBC463-220B-4DAC-941A-4E0C3183ACE6}" srcOrd="1" destOrd="0" presId="urn:microsoft.com/office/officeart/2005/8/layout/matrix1"/>
    <dgm:cxn modelId="{1E58D631-8AB9-4E45-925B-5947B0CCA24B}" srcId="{F7916F80-0817-4EF8-BDC5-D3A043715F81}" destId="{9842D7E2-6D1D-45EF-B3BE-FE9A644DB1E2}" srcOrd="0" destOrd="0" parTransId="{F950CFAC-33B0-425F-8D56-020CF1771621}" sibTransId="{81446190-74D5-4CBB-B7AB-A5B8BA49E0A3}"/>
    <dgm:cxn modelId="{86941133-DC60-4A03-852A-5E6EDF4A7915}" type="presOf" srcId="{46196742-724B-4E76-B01E-2A1D82E8DDE8}" destId="{8C88E28C-4868-4A14-8649-6C1381BACD65}" srcOrd="1" destOrd="0" presId="urn:microsoft.com/office/officeart/2005/8/layout/matrix1"/>
    <dgm:cxn modelId="{6B6CA55F-6F1B-48A3-B161-010BD34855DE}" type="presOf" srcId="{9842D7E2-6D1D-45EF-B3BE-FE9A644DB1E2}" destId="{B325FC14-D050-486E-83CC-CCB469A911FE}" srcOrd="1" destOrd="0" presId="urn:microsoft.com/office/officeart/2005/8/layout/matrix1"/>
    <dgm:cxn modelId="{16BF7B61-9BF2-4E52-B5CB-403FC03377C7}" srcId="{F7916F80-0817-4EF8-BDC5-D3A043715F81}" destId="{46196742-724B-4E76-B01E-2A1D82E8DDE8}" srcOrd="1" destOrd="0" parTransId="{3A2A3667-69C0-47D3-B7A0-E38BFE55CB28}" sibTransId="{69CE2101-74F4-4105-A759-F0BC9B4E1D5A}"/>
    <dgm:cxn modelId="{0627F44F-E850-421E-BCA7-4A1F470D1467}" srcId="{9BF9C2B9-ED21-4BD5-9B23-CB9A4F9C2047}" destId="{F7916F80-0817-4EF8-BDC5-D3A043715F81}" srcOrd="0" destOrd="0" parTransId="{F8203D96-CDD4-447B-BACE-036E42B42B61}" sibTransId="{A9415D03-59CB-49C7-8FDB-9FDCD66AEF03}"/>
    <dgm:cxn modelId="{53EE957A-34F2-4A0E-B230-7BF311900C41}" type="presOf" srcId="{312842FE-1E11-41D3-B934-AD60389EEA4C}" destId="{22C9CE6E-119D-41B6-9A78-D11FF225F4BC}" srcOrd="0" destOrd="0" presId="urn:microsoft.com/office/officeart/2005/8/layout/matrix1"/>
    <dgm:cxn modelId="{9B680E92-2A65-44D9-9417-C2B0EF37097F}" type="presOf" srcId="{F7916F80-0817-4EF8-BDC5-D3A043715F81}" destId="{91A77038-77F4-437B-8472-80551F38B734}" srcOrd="0" destOrd="0" presId="urn:microsoft.com/office/officeart/2005/8/layout/matrix1"/>
    <dgm:cxn modelId="{0DD233C5-8E1B-40B6-AB5E-6CCF7D47C943}" srcId="{F7916F80-0817-4EF8-BDC5-D3A043715F81}" destId="{6C729ED7-D1D0-4DF2-9F37-B5875D30EBE6}" srcOrd="3" destOrd="0" parTransId="{AB482E61-9A71-4F70-835D-5F1775A8F312}" sibTransId="{1760CD38-2E00-4099-811B-81C39DEA3B8A}"/>
    <dgm:cxn modelId="{FFD755D2-96E1-4CA8-986B-89C1CF3751D3}" srcId="{F7916F80-0817-4EF8-BDC5-D3A043715F81}" destId="{312842FE-1E11-41D3-B934-AD60389EEA4C}" srcOrd="2" destOrd="0" parTransId="{DFBBE814-05F0-4235-B1A9-7555BD6FF363}" sibTransId="{FB0FD58F-2171-4688-B8C8-E4A7D583561E}"/>
    <dgm:cxn modelId="{496971D8-31B6-481E-8800-CA9F5011C312}" type="presOf" srcId="{9842D7E2-6D1D-45EF-B3BE-FE9A644DB1E2}" destId="{C5E09BE8-A5B9-42C9-9451-2772D83EE0DB}" srcOrd="0" destOrd="0" presId="urn:microsoft.com/office/officeart/2005/8/layout/matrix1"/>
    <dgm:cxn modelId="{BAA0BBE2-9569-42B3-85AC-76FD2B12BAF1}" type="presOf" srcId="{9BF9C2B9-ED21-4BD5-9B23-CB9A4F9C2047}" destId="{EB3967A6-5C98-4371-B521-6C90C0C4B219}" srcOrd="0" destOrd="0" presId="urn:microsoft.com/office/officeart/2005/8/layout/matrix1"/>
    <dgm:cxn modelId="{E1432681-FB4C-4AA8-84B2-7F3671AA48DC}" type="presParOf" srcId="{EB3967A6-5C98-4371-B521-6C90C0C4B219}" destId="{157365A6-D356-4053-B60B-B3F144C29202}" srcOrd="0" destOrd="0" presId="urn:microsoft.com/office/officeart/2005/8/layout/matrix1"/>
    <dgm:cxn modelId="{0E6F4CB2-D9D6-44F4-9C0A-9EC0CC790857}" type="presParOf" srcId="{157365A6-D356-4053-B60B-B3F144C29202}" destId="{C5E09BE8-A5B9-42C9-9451-2772D83EE0DB}" srcOrd="0" destOrd="0" presId="urn:microsoft.com/office/officeart/2005/8/layout/matrix1"/>
    <dgm:cxn modelId="{8B8F7412-79AF-42C4-8F0E-9D5B8D7EC25B}" type="presParOf" srcId="{157365A6-D356-4053-B60B-B3F144C29202}" destId="{B325FC14-D050-486E-83CC-CCB469A911FE}" srcOrd="1" destOrd="0" presId="urn:microsoft.com/office/officeart/2005/8/layout/matrix1"/>
    <dgm:cxn modelId="{3405DA82-79A6-43BB-B506-4B3E6735E721}" type="presParOf" srcId="{157365A6-D356-4053-B60B-B3F144C29202}" destId="{2DDCAD6E-293A-47FC-863C-900169E93C64}" srcOrd="2" destOrd="0" presId="urn:microsoft.com/office/officeart/2005/8/layout/matrix1"/>
    <dgm:cxn modelId="{E7158590-BBD3-45C3-BB53-80DEA1082D4D}" type="presParOf" srcId="{157365A6-D356-4053-B60B-B3F144C29202}" destId="{8C88E28C-4868-4A14-8649-6C1381BACD65}" srcOrd="3" destOrd="0" presId="urn:microsoft.com/office/officeart/2005/8/layout/matrix1"/>
    <dgm:cxn modelId="{F7377E24-4C11-407E-B2EB-3922823B9BA4}" type="presParOf" srcId="{157365A6-D356-4053-B60B-B3F144C29202}" destId="{22C9CE6E-119D-41B6-9A78-D11FF225F4BC}" srcOrd="4" destOrd="0" presId="urn:microsoft.com/office/officeart/2005/8/layout/matrix1"/>
    <dgm:cxn modelId="{16A21FA4-A95A-419B-822C-0CC361AED73C}" type="presParOf" srcId="{157365A6-D356-4053-B60B-B3F144C29202}" destId="{61B334A3-FC6E-4FAA-97A8-FB9AF19EDAC7}" srcOrd="5" destOrd="0" presId="urn:microsoft.com/office/officeart/2005/8/layout/matrix1"/>
    <dgm:cxn modelId="{4C49300B-42AB-413D-A017-5FBB5ED98274}" type="presParOf" srcId="{157365A6-D356-4053-B60B-B3F144C29202}" destId="{841B2D7B-FD0D-4249-AB98-C20CED46B397}" srcOrd="6" destOrd="0" presId="urn:microsoft.com/office/officeart/2005/8/layout/matrix1"/>
    <dgm:cxn modelId="{A82FD406-1B59-417F-9337-9A696493DFF1}" type="presParOf" srcId="{157365A6-D356-4053-B60B-B3F144C29202}" destId="{1DBBC463-220B-4DAC-941A-4E0C3183ACE6}" srcOrd="7" destOrd="0" presId="urn:microsoft.com/office/officeart/2005/8/layout/matrix1"/>
    <dgm:cxn modelId="{7FB473F7-0C19-42E5-810E-0CCDE5EC0260}" type="presParOf" srcId="{EB3967A6-5C98-4371-B521-6C90C0C4B219}" destId="{91A77038-77F4-437B-8472-80551F38B73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9C2B9-ED21-4BD5-9B23-CB9A4F9C2047}"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n-LS"/>
        </a:p>
      </dgm:t>
    </dgm:pt>
    <dgm:pt modelId="{F7916F80-0817-4EF8-BDC5-D3A043715F81}">
      <dgm:prSet phldrT="[Text]"/>
      <dgm:spPr/>
      <dgm:t>
        <a:bodyPr/>
        <a:lstStyle/>
        <a:p>
          <a:r>
            <a:rPr lang="en-IN" dirty="0"/>
            <a:t>Applications</a:t>
          </a:r>
          <a:endParaRPr lang="en-LS" dirty="0"/>
        </a:p>
      </dgm:t>
    </dgm:pt>
    <dgm:pt modelId="{F8203D96-CDD4-447B-BACE-036E42B42B61}" type="parTrans" cxnId="{0627F44F-E850-421E-BCA7-4A1F470D1467}">
      <dgm:prSet/>
      <dgm:spPr/>
      <dgm:t>
        <a:bodyPr/>
        <a:lstStyle/>
        <a:p>
          <a:endParaRPr lang="en-LS"/>
        </a:p>
      </dgm:t>
    </dgm:pt>
    <dgm:pt modelId="{A9415D03-59CB-49C7-8FDB-9FDCD66AEF03}" type="sibTrans" cxnId="{0627F44F-E850-421E-BCA7-4A1F470D1467}">
      <dgm:prSet/>
      <dgm:spPr/>
      <dgm:t>
        <a:bodyPr/>
        <a:lstStyle/>
        <a:p>
          <a:endParaRPr lang="en-LS"/>
        </a:p>
      </dgm:t>
    </dgm:pt>
    <dgm:pt modelId="{9842D7E2-6D1D-45EF-B3BE-FE9A644DB1E2}">
      <dgm:prSet phldrT="[Text]"/>
      <dgm:spPr/>
      <dgm:t>
        <a:bodyPr/>
        <a:lstStyle/>
        <a:p>
          <a:r>
            <a:rPr lang="en-IN" b="1" i="0" dirty="0"/>
            <a:t>Multimedia and Creativity</a:t>
          </a:r>
          <a:endParaRPr lang="en-LS" dirty="0"/>
        </a:p>
      </dgm:t>
    </dgm:pt>
    <dgm:pt modelId="{F950CFAC-33B0-425F-8D56-020CF1771621}" type="parTrans" cxnId="{1E58D631-8AB9-4E45-925B-5947B0CCA24B}">
      <dgm:prSet/>
      <dgm:spPr/>
      <dgm:t>
        <a:bodyPr/>
        <a:lstStyle/>
        <a:p>
          <a:endParaRPr lang="en-LS"/>
        </a:p>
      </dgm:t>
    </dgm:pt>
    <dgm:pt modelId="{81446190-74D5-4CBB-B7AB-A5B8BA49E0A3}" type="sibTrans" cxnId="{1E58D631-8AB9-4E45-925B-5947B0CCA24B}">
      <dgm:prSet/>
      <dgm:spPr/>
      <dgm:t>
        <a:bodyPr/>
        <a:lstStyle/>
        <a:p>
          <a:endParaRPr lang="en-LS"/>
        </a:p>
      </dgm:t>
    </dgm:pt>
    <dgm:pt modelId="{46196742-724B-4E76-B01E-2A1D82E8DDE8}">
      <dgm:prSet phldrT="[Text]"/>
      <dgm:spPr/>
      <dgm:t>
        <a:bodyPr/>
        <a:lstStyle/>
        <a:p>
          <a:r>
            <a:rPr lang="en-IN" b="1" i="0" dirty="0"/>
            <a:t>Health and Fitness</a:t>
          </a:r>
          <a:endParaRPr lang="en-LS" dirty="0"/>
        </a:p>
      </dgm:t>
    </dgm:pt>
    <dgm:pt modelId="{3A2A3667-69C0-47D3-B7A0-E38BFE55CB28}" type="parTrans" cxnId="{16BF7B61-9BF2-4E52-B5CB-403FC03377C7}">
      <dgm:prSet/>
      <dgm:spPr/>
      <dgm:t>
        <a:bodyPr/>
        <a:lstStyle/>
        <a:p>
          <a:endParaRPr lang="en-LS"/>
        </a:p>
      </dgm:t>
    </dgm:pt>
    <dgm:pt modelId="{69CE2101-74F4-4105-A759-F0BC9B4E1D5A}" type="sibTrans" cxnId="{16BF7B61-9BF2-4E52-B5CB-403FC03377C7}">
      <dgm:prSet/>
      <dgm:spPr/>
      <dgm:t>
        <a:bodyPr/>
        <a:lstStyle/>
        <a:p>
          <a:endParaRPr lang="en-LS"/>
        </a:p>
      </dgm:t>
    </dgm:pt>
    <dgm:pt modelId="{312842FE-1E11-41D3-B934-AD60389EEA4C}">
      <dgm:prSet phldrT="[Text]"/>
      <dgm:spPr/>
      <dgm:t>
        <a:bodyPr/>
        <a:lstStyle/>
        <a:p>
          <a:r>
            <a:rPr lang="en-IN" b="1" i="0" dirty="0"/>
            <a:t>E-commerce and Finance</a:t>
          </a:r>
          <a:endParaRPr lang="en-LS" dirty="0"/>
        </a:p>
      </dgm:t>
    </dgm:pt>
    <dgm:pt modelId="{DFBBE814-05F0-4235-B1A9-7555BD6FF363}" type="parTrans" cxnId="{FFD755D2-96E1-4CA8-986B-89C1CF3751D3}">
      <dgm:prSet/>
      <dgm:spPr/>
      <dgm:t>
        <a:bodyPr/>
        <a:lstStyle/>
        <a:p>
          <a:endParaRPr lang="en-LS"/>
        </a:p>
      </dgm:t>
    </dgm:pt>
    <dgm:pt modelId="{FB0FD58F-2171-4688-B8C8-E4A7D583561E}" type="sibTrans" cxnId="{FFD755D2-96E1-4CA8-986B-89C1CF3751D3}">
      <dgm:prSet/>
      <dgm:spPr/>
      <dgm:t>
        <a:bodyPr/>
        <a:lstStyle/>
        <a:p>
          <a:endParaRPr lang="en-LS"/>
        </a:p>
      </dgm:t>
    </dgm:pt>
    <dgm:pt modelId="{6C729ED7-D1D0-4DF2-9F37-B5875D30EBE6}">
      <dgm:prSet phldrT="[Text]"/>
      <dgm:spPr/>
      <dgm:t>
        <a:bodyPr/>
        <a:lstStyle/>
        <a:p>
          <a:r>
            <a:rPr lang="en-IN" b="1" i="0" dirty="0"/>
            <a:t>Education and Learning</a:t>
          </a:r>
          <a:endParaRPr lang="en-LS" dirty="0"/>
        </a:p>
      </dgm:t>
    </dgm:pt>
    <dgm:pt modelId="{AB482E61-9A71-4F70-835D-5F1775A8F312}" type="parTrans" cxnId="{0DD233C5-8E1B-40B6-AB5E-6CCF7D47C943}">
      <dgm:prSet/>
      <dgm:spPr/>
      <dgm:t>
        <a:bodyPr/>
        <a:lstStyle/>
        <a:p>
          <a:endParaRPr lang="en-LS"/>
        </a:p>
      </dgm:t>
    </dgm:pt>
    <dgm:pt modelId="{1760CD38-2E00-4099-811B-81C39DEA3B8A}" type="sibTrans" cxnId="{0DD233C5-8E1B-40B6-AB5E-6CCF7D47C943}">
      <dgm:prSet/>
      <dgm:spPr/>
      <dgm:t>
        <a:bodyPr/>
        <a:lstStyle/>
        <a:p>
          <a:endParaRPr lang="en-LS"/>
        </a:p>
      </dgm:t>
    </dgm:pt>
    <dgm:pt modelId="{EB3967A6-5C98-4371-B521-6C90C0C4B219}" type="pres">
      <dgm:prSet presAssocID="{9BF9C2B9-ED21-4BD5-9B23-CB9A4F9C2047}" presName="diagram" presStyleCnt="0">
        <dgm:presLayoutVars>
          <dgm:chMax val="1"/>
          <dgm:dir/>
          <dgm:animLvl val="ctr"/>
          <dgm:resizeHandles val="exact"/>
        </dgm:presLayoutVars>
      </dgm:prSet>
      <dgm:spPr/>
    </dgm:pt>
    <dgm:pt modelId="{157365A6-D356-4053-B60B-B3F144C29202}" type="pres">
      <dgm:prSet presAssocID="{9BF9C2B9-ED21-4BD5-9B23-CB9A4F9C2047}" presName="matrix" presStyleCnt="0"/>
      <dgm:spPr/>
    </dgm:pt>
    <dgm:pt modelId="{C5E09BE8-A5B9-42C9-9451-2772D83EE0DB}" type="pres">
      <dgm:prSet presAssocID="{9BF9C2B9-ED21-4BD5-9B23-CB9A4F9C2047}" presName="tile1" presStyleLbl="node1" presStyleIdx="0" presStyleCnt="4"/>
      <dgm:spPr/>
    </dgm:pt>
    <dgm:pt modelId="{B325FC14-D050-486E-83CC-CCB469A911FE}" type="pres">
      <dgm:prSet presAssocID="{9BF9C2B9-ED21-4BD5-9B23-CB9A4F9C2047}" presName="tile1text" presStyleLbl="node1" presStyleIdx="0" presStyleCnt="4">
        <dgm:presLayoutVars>
          <dgm:chMax val="0"/>
          <dgm:chPref val="0"/>
          <dgm:bulletEnabled val="1"/>
        </dgm:presLayoutVars>
      </dgm:prSet>
      <dgm:spPr/>
    </dgm:pt>
    <dgm:pt modelId="{2DDCAD6E-293A-47FC-863C-900169E93C64}" type="pres">
      <dgm:prSet presAssocID="{9BF9C2B9-ED21-4BD5-9B23-CB9A4F9C2047}" presName="tile2" presStyleLbl="node1" presStyleIdx="1" presStyleCnt="4" custLinFactNeighborX="2306" custLinFactNeighborY="-470"/>
      <dgm:spPr/>
    </dgm:pt>
    <dgm:pt modelId="{8C88E28C-4868-4A14-8649-6C1381BACD65}" type="pres">
      <dgm:prSet presAssocID="{9BF9C2B9-ED21-4BD5-9B23-CB9A4F9C2047}" presName="tile2text" presStyleLbl="node1" presStyleIdx="1" presStyleCnt="4">
        <dgm:presLayoutVars>
          <dgm:chMax val="0"/>
          <dgm:chPref val="0"/>
          <dgm:bulletEnabled val="1"/>
        </dgm:presLayoutVars>
      </dgm:prSet>
      <dgm:spPr/>
    </dgm:pt>
    <dgm:pt modelId="{22C9CE6E-119D-41B6-9A78-D11FF225F4BC}" type="pres">
      <dgm:prSet presAssocID="{9BF9C2B9-ED21-4BD5-9B23-CB9A4F9C2047}" presName="tile3" presStyleLbl="node1" presStyleIdx="2" presStyleCnt="4"/>
      <dgm:spPr/>
    </dgm:pt>
    <dgm:pt modelId="{61B334A3-FC6E-4FAA-97A8-FB9AF19EDAC7}" type="pres">
      <dgm:prSet presAssocID="{9BF9C2B9-ED21-4BD5-9B23-CB9A4F9C2047}" presName="tile3text" presStyleLbl="node1" presStyleIdx="2" presStyleCnt="4">
        <dgm:presLayoutVars>
          <dgm:chMax val="0"/>
          <dgm:chPref val="0"/>
          <dgm:bulletEnabled val="1"/>
        </dgm:presLayoutVars>
      </dgm:prSet>
      <dgm:spPr/>
    </dgm:pt>
    <dgm:pt modelId="{841B2D7B-FD0D-4249-AB98-C20CED46B397}" type="pres">
      <dgm:prSet presAssocID="{9BF9C2B9-ED21-4BD5-9B23-CB9A4F9C2047}" presName="tile4" presStyleLbl="node1" presStyleIdx="3" presStyleCnt="4"/>
      <dgm:spPr/>
    </dgm:pt>
    <dgm:pt modelId="{1DBBC463-220B-4DAC-941A-4E0C3183ACE6}" type="pres">
      <dgm:prSet presAssocID="{9BF9C2B9-ED21-4BD5-9B23-CB9A4F9C2047}" presName="tile4text" presStyleLbl="node1" presStyleIdx="3" presStyleCnt="4">
        <dgm:presLayoutVars>
          <dgm:chMax val="0"/>
          <dgm:chPref val="0"/>
          <dgm:bulletEnabled val="1"/>
        </dgm:presLayoutVars>
      </dgm:prSet>
      <dgm:spPr/>
    </dgm:pt>
    <dgm:pt modelId="{91A77038-77F4-437B-8472-80551F38B734}" type="pres">
      <dgm:prSet presAssocID="{9BF9C2B9-ED21-4BD5-9B23-CB9A4F9C2047}" presName="centerTile" presStyleLbl="fgShp" presStyleIdx="0" presStyleCnt="1">
        <dgm:presLayoutVars>
          <dgm:chMax val="0"/>
          <dgm:chPref val="0"/>
        </dgm:presLayoutVars>
      </dgm:prSet>
      <dgm:spPr/>
    </dgm:pt>
  </dgm:ptLst>
  <dgm:cxnLst>
    <dgm:cxn modelId="{9C4E2B07-660B-4ADE-94F6-CF17412DECF6}" type="presOf" srcId="{46196742-724B-4E76-B01E-2A1D82E8DDE8}" destId="{2DDCAD6E-293A-47FC-863C-900169E93C64}" srcOrd="0" destOrd="0" presId="urn:microsoft.com/office/officeart/2005/8/layout/matrix1"/>
    <dgm:cxn modelId="{04BBBB15-4900-48FC-9D29-1336710B9B40}" type="presOf" srcId="{312842FE-1E11-41D3-B934-AD60389EEA4C}" destId="{61B334A3-FC6E-4FAA-97A8-FB9AF19EDAC7}" srcOrd="1" destOrd="0" presId="urn:microsoft.com/office/officeart/2005/8/layout/matrix1"/>
    <dgm:cxn modelId="{6B41FB17-F090-4158-9F17-BFD911767429}" type="presOf" srcId="{6C729ED7-D1D0-4DF2-9F37-B5875D30EBE6}" destId="{841B2D7B-FD0D-4249-AB98-C20CED46B397}" srcOrd="0" destOrd="0" presId="urn:microsoft.com/office/officeart/2005/8/layout/matrix1"/>
    <dgm:cxn modelId="{4DDB001C-DC95-4B16-95E1-F846FB865177}" type="presOf" srcId="{6C729ED7-D1D0-4DF2-9F37-B5875D30EBE6}" destId="{1DBBC463-220B-4DAC-941A-4E0C3183ACE6}" srcOrd="1" destOrd="0" presId="urn:microsoft.com/office/officeart/2005/8/layout/matrix1"/>
    <dgm:cxn modelId="{1E58D631-8AB9-4E45-925B-5947B0CCA24B}" srcId="{F7916F80-0817-4EF8-BDC5-D3A043715F81}" destId="{9842D7E2-6D1D-45EF-B3BE-FE9A644DB1E2}" srcOrd="0" destOrd="0" parTransId="{F950CFAC-33B0-425F-8D56-020CF1771621}" sibTransId="{81446190-74D5-4CBB-B7AB-A5B8BA49E0A3}"/>
    <dgm:cxn modelId="{86941133-DC60-4A03-852A-5E6EDF4A7915}" type="presOf" srcId="{46196742-724B-4E76-B01E-2A1D82E8DDE8}" destId="{8C88E28C-4868-4A14-8649-6C1381BACD65}" srcOrd="1" destOrd="0" presId="urn:microsoft.com/office/officeart/2005/8/layout/matrix1"/>
    <dgm:cxn modelId="{6B6CA55F-6F1B-48A3-B161-010BD34855DE}" type="presOf" srcId="{9842D7E2-6D1D-45EF-B3BE-FE9A644DB1E2}" destId="{B325FC14-D050-486E-83CC-CCB469A911FE}" srcOrd="1" destOrd="0" presId="urn:microsoft.com/office/officeart/2005/8/layout/matrix1"/>
    <dgm:cxn modelId="{16BF7B61-9BF2-4E52-B5CB-403FC03377C7}" srcId="{F7916F80-0817-4EF8-BDC5-D3A043715F81}" destId="{46196742-724B-4E76-B01E-2A1D82E8DDE8}" srcOrd="1" destOrd="0" parTransId="{3A2A3667-69C0-47D3-B7A0-E38BFE55CB28}" sibTransId="{69CE2101-74F4-4105-A759-F0BC9B4E1D5A}"/>
    <dgm:cxn modelId="{0627F44F-E850-421E-BCA7-4A1F470D1467}" srcId="{9BF9C2B9-ED21-4BD5-9B23-CB9A4F9C2047}" destId="{F7916F80-0817-4EF8-BDC5-D3A043715F81}" srcOrd="0" destOrd="0" parTransId="{F8203D96-CDD4-447B-BACE-036E42B42B61}" sibTransId="{A9415D03-59CB-49C7-8FDB-9FDCD66AEF03}"/>
    <dgm:cxn modelId="{53EE957A-34F2-4A0E-B230-7BF311900C41}" type="presOf" srcId="{312842FE-1E11-41D3-B934-AD60389EEA4C}" destId="{22C9CE6E-119D-41B6-9A78-D11FF225F4BC}" srcOrd="0" destOrd="0" presId="urn:microsoft.com/office/officeart/2005/8/layout/matrix1"/>
    <dgm:cxn modelId="{9B680E92-2A65-44D9-9417-C2B0EF37097F}" type="presOf" srcId="{F7916F80-0817-4EF8-BDC5-D3A043715F81}" destId="{91A77038-77F4-437B-8472-80551F38B734}" srcOrd="0" destOrd="0" presId="urn:microsoft.com/office/officeart/2005/8/layout/matrix1"/>
    <dgm:cxn modelId="{0DD233C5-8E1B-40B6-AB5E-6CCF7D47C943}" srcId="{F7916F80-0817-4EF8-BDC5-D3A043715F81}" destId="{6C729ED7-D1D0-4DF2-9F37-B5875D30EBE6}" srcOrd="3" destOrd="0" parTransId="{AB482E61-9A71-4F70-835D-5F1775A8F312}" sibTransId="{1760CD38-2E00-4099-811B-81C39DEA3B8A}"/>
    <dgm:cxn modelId="{FFD755D2-96E1-4CA8-986B-89C1CF3751D3}" srcId="{F7916F80-0817-4EF8-BDC5-D3A043715F81}" destId="{312842FE-1E11-41D3-B934-AD60389EEA4C}" srcOrd="2" destOrd="0" parTransId="{DFBBE814-05F0-4235-B1A9-7555BD6FF363}" sibTransId="{FB0FD58F-2171-4688-B8C8-E4A7D583561E}"/>
    <dgm:cxn modelId="{496971D8-31B6-481E-8800-CA9F5011C312}" type="presOf" srcId="{9842D7E2-6D1D-45EF-B3BE-FE9A644DB1E2}" destId="{C5E09BE8-A5B9-42C9-9451-2772D83EE0DB}" srcOrd="0" destOrd="0" presId="urn:microsoft.com/office/officeart/2005/8/layout/matrix1"/>
    <dgm:cxn modelId="{BAA0BBE2-9569-42B3-85AC-76FD2B12BAF1}" type="presOf" srcId="{9BF9C2B9-ED21-4BD5-9B23-CB9A4F9C2047}" destId="{EB3967A6-5C98-4371-B521-6C90C0C4B219}" srcOrd="0" destOrd="0" presId="urn:microsoft.com/office/officeart/2005/8/layout/matrix1"/>
    <dgm:cxn modelId="{E1432681-FB4C-4AA8-84B2-7F3671AA48DC}" type="presParOf" srcId="{EB3967A6-5C98-4371-B521-6C90C0C4B219}" destId="{157365A6-D356-4053-B60B-B3F144C29202}" srcOrd="0" destOrd="0" presId="urn:microsoft.com/office/officeart/2005/8/layout/matrix1"/>
    <dgm:cxn modelId="{0E6F4CB2-D9D6-44F4-9C0A-9EC0CC790857}" type="presParOf" srcId="{157365A6-D356-4053-B60B-B3F144C29202}" destId="{C5E09BE8-A5B9-42C9-9451-2772D83EE0DB}" srcOrd="0" destOrd="0" presId="urn:microsoft.com/office/officeart/2005/8/layout/matrix1"/>
    <dgm:cxn modelId="{8B8F7412-79AF-42C4-8F0E-9D5B8D7EC25B}" type="presParOf" srcId="{157365A6-D356-4053-B60B-B3F144C29202}" destId="{B325FC14-D050-486E-83CC-CCB469A911FE}" srcOrd="1" destOrd="0" presId="urn:microsoft.com/office/officeart/2005/8/layout/matrix1"/>
    <dgm:cxn modelId="{3405DA82-79A6-43BB-B506-4B3E6735E721}" type="presParOf" srcId="{157365A6-D356-4053-B60B-B3F144C29202}" destId="{2DDCAD6E-293A-47FC-863C-900169E93C64}" srcOrd="2" destOrd="0" presId="urn:microsoft.com/office/officeart/2005/8/layout/matrix1"/>
    <dgm:cxn modelId="{E7158590-BBD3-45C3-BB53-80DEA1082D4D}" type="presParOf" srcId="{157365A6-D356-4053-B60B-B3F144C29202}" destId="{8C88E28C-4868-4A14-8649-6C1381BACD65}" srcOrd="3" destOrd="0" presId="urn:microsoft.com/office/officeart/2005/8/layout/matrix1"/>
    <dgm:cxn modelId="{F7377E24-4C11-407E-B2EB-3922823B9BA4}" type="presParOf" srcId="{157365A6-D356-4053-B60B-B3F144C29202}" destId="{22C9CE6E-119D-41B6-9A78-D11FF225F4BC}" srcOrd="4" destOrd="0" presId="urn:microsoft.com/office/officeart/2005/8/layout/matrix1"/>
    <dgm:cxn modelId="{16A21FA4-A95A-419B-822C-0CC361AED73C}" type="presParOf" srcId="{157365A6-D356-4053-B60B-B3F144C29202}" destId="{61B334A3-FC6E-4FAA-97A8-FB9AF19EDAC7}" srcOrd="5" destOrd="0" presId="urn:microsoft.com/office/officeart/2005/8/layout/matrix1"/>
    <dgm:cxn modelId="{4C49300B-42AB-413D-A017-5FBB5ED98274}" type="presParOf" srcId="{157365A6-D356-4053-B60B-B3F144C29202}" destId="{841B2D7B-FD0D-4249-AB98-C20CED46B397}" srcOrd="6" destOrd="0" presId="urn:microsoft.com/office/officeart/2005/8/layout/matrix1"/>
    <dgm:cxn modelId="{A82FD406-1B59-417F-9337-9A696493DFF1}" type="presParOf" srcId="{157365A6-D356-4053-B60B-B3F144C29202}" destId="{1DBBC463-220B-4DAC-941A-4E0C3183ACE6}" srcOrd="7" destOrd="0" presId="urn:microsoft.com/office/officeart/2005/8/layout/matrix1"/>
    <dgm:cxn modelId="{7FB473F7-0C19-42E5-810E-0CCDE5EC0260}" type="presParOf" srcId="{EB3967A6-5C98-4371-B521-6C90C0C4B219}" destId="{91A77038-77F4-437B-8472-80551F38B734}"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60021C-AB7F-452B-B9AF-A05544899DC5}" type="doc">
      <dgm:prSet loTypeId="urn:microsoft.com/office/officeart/2005/8/layout/StepDownProcess" loCatId="process" qsTypeId="urn:microsoft.com/office/officeart/2005/8/quickstyle/3d5" qsCatId="3D" csTypeId="urn:microsoft.com/office/officeart/2005/8/colors/accent1_2" csCatId="accent1" phldr="1"/>
      <dgm:spPr/>
      <dgm:t>
        <a:bodyPr/>
        <a:lstStyle/>
        <a:p>
          <a:endParaRPr lang="en-LS"/>
        </a:p>
      </dgm:t>
    </dgm:pt>
    <dgm:pt modelId="{1C902BD0-3463-4102-B911-6C974EBE30D7}">
      <dgm:prSet phldrT="[Text]"/>
      <dgm:spPr/>
      <dgm:t>
        <a:bodyPr/>
        <a:lstStyle/>
        <a:p>
          <a:r>
            <a:rPr lang="en-IN" b="1" i="0" dirty="0"/>
            <a:t>Improved Privacy Features</a:t>
          </a:r>
          <a:endParaRPr lang="en-LS" dirty="0"/>
        </a:p>
      </dgm:t>
    </dgm:pt>
    <dgm:pt modelId="{24B31B11-F9D3-4707-B337-F718170028A0}" type="parTrans" cxnId="{D43B1582-FC78-40CD-AA76-3AF49B3C8CB6}">
      <dgm:prSet/>
      <dgm:spPr/>
      <dgm:t>
        <a:bodyPr/>
        <a:lstStyle/>
        <a:p>
          <a:endParaRPr lang="en-LS"/>
        </a:p>
      </dgm:t>
    </dgm:pt>
    <dgm:pt modelId="{0F179D1D-80D9-472D-8E27-100067ABEE7A}" type="sibTrans" cxnId="{D43B1582-FC78-40CD-AA76-3AF49B3C8CB6}">
      <dgm:prSet/>
      <dgm:spPr/>
      <dgm:t>
        <a:bodyPr/>
        <a:lstStyle/>
        <a:p>
          <a:endParaRPr lang="en-LS"/>
        </a:p>
      </dgm:t>
    </dgm:pt>
    <dgm:pt modelId="{FBEE4323-363F-403F-983D-10BCD371EF5F}">
      <dgm:prSet phldrT="[Text]" phldr="1"/>
      <dgm:spPr/>
      <dgm:t>
        <a:bodyPr/>
        <a:lstStyle/>
        <a:p>
          <a:endParaRPr lang="en-LS"/>
        </a:p>
      </dgm:t>
    </dgm:pt>
    <dgm:pt modelId="{2576650F-07C8-4AEA-91A7-16F651E5BFA4}" type="parTrans" cxnId="{D6C4BFA3-BE48-4970-A004-53C27D34ADAC}">
      <dgm:prSet/>
      <dgm:spPr/>
      <dgm:t>
        <a:bodyPr/>
        <a:lstStyle/>
        <a:p>
          <a:endParaRPr lang="en-LS"/>
        </a:p>
      </dgm:t>
    </dgm:pt>
    <dgm:pt modelId="{C482E1C6-D3A3-4466-B109-B6B9C51D5066}" type="sibTrans" cxnId="{D6C4BFA3-BE48-4970-A004-53C27D34ADAC}">
      <dgm:prSet/>
      <dgm:spPr/>
      <dgm:t>
        <a:bodyPr/>
        <a:lstStyle/>
        <a:p>
          <a:endParaRPr lang="en-LS"/>
        </a:p>
      </dgm:t>
    </dgm:pt>
    <dgm:pt modelId="{5B3BDAAE-B1C7-40DC-9CF5-6AB61783A629}">
      <dgm:prSet phldrT="[Text]"/>
      <dgm:spPr/>
      <dgm:t>
        <a:bodyPr/>
        <a:lstStyle/>
        <a:p>
          <a:r>
            <a:rPr lang="en-IN" b="1" i="0" dirty="0"/>
            <a:t>Foldable Device Optimization</a:t>
          </a:r>
          <a:r>
            <a:rPr lang="en-IN" b="0" i="0" dirty="0"/>
            <a:t>: </a:t>
          </a:r>
          <a:endParaRPr lang="en-LS" dirty="0"/>
        </a:p>
      </dgm:t>
    </dgm:pt>
    <dgm:pt modelId="{9EB01052-7D73-462A-A5D5-D528D6912D88}" type="parTrans" cxnId="{D9249ADB-990D-48E4-8E34-A0E1E3D86E7C}">
      <dgm:prSet/>
      <dgm:spPr/>
      <dgm:t>
        <a:bodyPr/>
        <a:lstStyle/>
        <a:p>
          <a:endParaRPr lang="en-LS"/>
        </a:p>
      </dgm:t>
    </dgm:pt>
    <dgm:pt modelId="{1FE0EBAC-E564-4D18-9A9E-80ECE620E876}" type="sibTrans" cxnId="{D9249ADB-990D-48E4-8E34-A0E1E3D86E7C}">
      <dgm:prSet/>
      <dgm:spPr/>
      <dgm:t>
        <a:bodyPr/>
        <a:lstStyle/>
        <a:p>
          <a:endParaRPr lang="en-LS"/>
        </a:p>
      </dgm:t>
    </dgm:pt>
    <dgm:pt modelId="{B187E0EA-7772-4961-AB48-FE946A34A07B}">
      <dgm:prSet phldrT="[Text]" phldr="1"/>
      <dgm:spPr/>
      <dgm:t>
        <a:bodyPr/>
        <a:lstStyle/>
        <a:p>
          <a:endParaRPr lang="en-LS" dirty="0"/>
        </a:p>
      </dgm:t>
    </dgm:pt>
    <dgm:pt modelId="{D5351F8D-9C98-4042-A33A-4B61E901424F}" type="parTrans" cxnId="{4E02E7F9-E017-4405-8194-4339DCD994F7}">
      <dgm:prSet/>
      <dgm:spPr/>
      <dgm:t>
        <a:bodyPr/>
        <a:lstStyle/>
        <a:p>
          <a:endParaRPr lang="en-LS"/>
        </a:p>
      </dgm:t>
    </dgm:pt>
    <dgm:pt modelId="{F1F38FB1-8493-4BE5-8252-38E4CF70CE98}" type="sibTrans" cxnId="{4E02E7F9-E017-4405-8194-4339DCD994F7}">
      <dgm:prSet/>
      <dgm:spPr/>
      <dgm:t>
        <a:bodyPr/>
        <a:lstStyle/>
        <a:p>
          <a:endParaRPr lang="en-LS"/>
        </a:p>
      </dgm:t>
    </dgm:pt>
    <dgm:pt modelId="{D1FA9748-4577-4781-82CE-799E82CC449E}">
      <dgm:prSet phldrT="[Text]"/>
      <dgm:spPr/>
      <dgm:t>
        <a:bodyPr/>
        <a:lstStyle/>
        <a:p>
          <a:r>
            <a:rPr lang="en-IN" b="1" i="0" dirty="0"/>
            <a:t>Improved Cross-Device Integration</a:t>
          </a:r>
          <a:endParaRPr lang="en-LS" dirty="0"/>
        </a:p>
      </dgm:t>
    </dgm:pt>
    <dgm:pt modelId="{724824B2-1403-43AB-886E-BE276265B0C8}" type="parTrans" cxnId="{AE2BD3CD-8621-4AC2-81D1-285FBAFFDE43}">
      <dgm:prSet/>
      <dgm:spPr/>
      <dgm:t>
        <a:bodyPr/>
        <a:lstStyle/>
        <a:p>
          <a:endParaRPr lang="en-LS"/>
        </a:p>
      </dgm:t>
    </dgm:pt>
    <dgm:pt modelId="{6411038F-AE92-4C11-8602-5833AA239C30}" type="sibTrans" cxnId="{AE2BD3CD-8621-4AC2-81D1-285FBAFFDE43}">
      <dgm:prSet/>
      <dgm:spPr/>
      <dgm:t>
        <a:bodyPr/>
        <a:lstStyle/>
        <a:p>
          <a:endParaRPr lang="en-LS"/>
        </a:p>
      </dgm:t>
    </dgm:pt>
    <dgm:pt modelId="{81EDC16E-5775-4332-BE28-D84C9C24CABD}">
      <dgm:prSet phldrT="[Text]" phldr="1"/>
      <dgm:spPr/>
      <dgm:t>
        <a:bodyPr/>
        <a:lstStyle/>
        <a:p>
          <a:endParaRPr lang="en-LS" dirty="0"/>
        </a:p>
      </dgm:t>
    </dgm:pt>
    <dgm:pt modelId="{BFE7E5E7-5FBF-4779-9F42-20B54D12DCBF}" type="parTrans" cxnId="{7A375BA6-77E3-4DA1-871A-0023F5B9C8FC}">
      <dgm:prSet/>
      <dgm:spPr/>
      <dgm:t>
        <a:bodyPr/>
        <a:lstStyle/>
        <a:p>
          <a:endParaRPr lang="en-LS"/>
        </a:p>
      </dgm:t>
    </dgm:pt>
    <dgm:pt modelId="{24CA8D66-BE85-482D-BB3A-1B72ADF87ECF}" type="sibTrans" cxnId="{7A375BA6-77E3-4DA1-871A-0023F5B9C8FC}">
      <dgm:prSet/>
      <dgm:spPr/>
      <dgm:t>
        <a:bodyPr/>
        <a:lstStyle/>
        <a:p>
          <a:endParaRPr lang="en-LS"/>
        </a:p>
      </dgm:t>
    </dgm:pt>
    <dgm:pt modelId="{54FA2E14-8B64-4854-9F00-50A61F28D6C9}">
      <dgm:prSet/>
      <dgm:spPr/>
      <dgm:t>
        <a:bodyPr/>
        <a:lstStyle/>
        <a:p>
          <a:r>
            <a:rPr lang="en-IN" b="1" i="0"/>
            <a:t>Enhanced AI Integration</a:t>
          </a:r>
          <a:endParaRPr lang="en-IN"/>
        </a:p>
      </dgm:t>
    </dgm:pt>
    <dgm:pt modelId="{872E605B-68A3-475E-8357-B97F223F88AC}" type="parTrans" cxnId="{26B82DCB-81E1-4492-B2D5-89CD13C2DEED}">
      <dgm:prSet/>
      <dgm:spPr/>
      <dgm:t>
        <a:bodyPr/>
        <a:lstStyle/>
        <a:p>
          <a:endParaRPr lang="en-LS"/>
        </a:p>
      </dgm:t>
    </dgm:pt>
    <dgm:pt modelId="{054714D0-9B52-4D06-9BFF-5FC1F2712891}" type="sibTrans" cxnId="{26B82DCB-81E1-4492-B2D5-89CD13C2DEED}">
      <dgm:prSet/>
      <dgm:spPr/>
      <dgm:t>
        <a:bodyPr/>
        <a:lstStyle/>
        <a:p>
          <a:endParaRPr lang="en-LS"/>
        </a:p>
      </dgm:t>
    </dgm:pt>
    <dgm:pt modelId="{C17E1F45-4307-408F-824D-ECA61E64670B}">
      <dgm:prSet/>
      <dgm:spPr/>
      <dgm:t>
        <a:bodyPr/>
        <a:lstStyle/>
        <a:p>
          <a:r>
            <a:rPr lang="en-IN" b="1" i="0"/>
            <a:t>Augmented Reality (AR) Integration</a:t>
          </a:r>
          <a:endParaRPr lang="en-IN"/>
        </a:p>
      </dgm:t>
    </dgm:pt>
    <dgm:pt modelId="{337F786C-C2C7-4CEC-8C42-674AB9B912E8}" type="parTrans" cxnId="{BC0C6831-4083-41F1-B6C0-BB162047B59C}">
      <dgm:prSet/>
      <dgm:spPr/>
      <dgm:t>
        <a:bodyPr/>
        <a:lstStyle/>
        <a:p>
          <a:endParaRPr lang="en-LS"/>
        </a:p>
      </dgm:t>
    </dgm:pt>
    <dgm:pt modelId="{E53FC271-9C0D-4CB5-A427-2A0D66B0128C}" type="sibTrans" cxnId="{BC0C6831-4083-41F1-B6C0-BB162047B59C}">
      <dgm:prSet/>
      <dgm:spPr/>
      <dgm:t>
        <a:bodyPr/>
        <a:lstStyle/>
        <a:p>
          <a:endParaRPr lang="en-LS"/>
        </a:p>
      </dgm:t>
    </dgm:pt>
    <dgm:pt modelId="{C6D77C85-26C4-4DEB-95AF-7F707B2EC240}" type="pres">
      <dgm:prSet presAssocID="{0360021C-AB7F-452B-B9AF-A05544899DC5}" presName="rootnode" presStyleCnt="0">
        <dgm:presLayoutVars>
          <dgm:chMax/>
          <dgm:chPref/>
          <dgm:dir/>
          <dgm:animLvl val="lvl"/>
        </dgm:presLayoutVars>
      </dgm:prSet>
      <dgm:spPr/>
    </dgm:pt>
    <dgm:pt modelId="{6EE2026D-841B-484F-9C44-11F7EA977CD4}" type="pres">
      <dgm:prSet presAssocID="{1C902BD0-3463-4102-B911-6C974EBE30D7}" presName="composite" presStyleCnt="0"/>
      <dgm:spPr/>
    </dgm:pt>
    <dgm:pt modelId="{4F4585B0-6AFD-4081-98AF-4880FDA72A25}" type="pres">
      <dgm:prSet presAssocID="{1C902BD0-3463-4102-B911-6C974EBE30D7}" presName="bentUpArrow1" presStyleLbl="alignImgPlace1" presStyleIdx="0" presStyleCnt="4"/>
      <dgm:spPr/>
    </dgm:pt>
    <dgm:pt modelId="{B7023BE2-45CB-4E88-846A-F813F296730D}" type="pres">
      <dgm:prSet presAssocID="{1C902BD0-3463-4102-B911-6C974EBE30D7}" presName="ParentText" presStyleLbl="node1" presStyleIdx="0" presStyleCnt="5" custLinFactNeighborX="6466" custLinFactNeighborY="-11954">
        <dgm:presLayoutVars>
          <dgm:chMax val="1"/>
          <dgm:chPref val="1"/>
          <dgm:bulletEnabled val="1"/>
        </dgm:presLayoutVars>
      </dgm:prSet>
      <dgm:spPr/>
    </dgm:pt>
    <dgm:pt modelId="{07E01DEA-DD48-4CEC-9B5D-FCBFBB55F53B}" type="pres">
      <dgm:prSet presAssocID="{1C902BD0-3463-4102-B911-6C974EBE30D7}" presName="ChildText" presStyleLbl="revTx" presStyleIdx="0" presStyleCnt="4">
        <dgm:presLayoutVars>
          <dgm:chMax val="0"/>
          <dgm:chPref val="0"/>
          <dgm:bulletEnabled val="1"/>
        </dgm:presLayoutVars>
      </dgm:prSet>
      <dgm:spPr/>
    </dgm:pt>
    <dgm:pt modelId="{F931417E-5168-438D-9C9C-4CCC58157854}" type="pres">
      <dgm:prSet presAssocID="{0F179D1D-80D9-472D-8E27-100067ABEE7A}" presName="sibTrans" presStyleCnt="0"/>
      <dgm:spPr/>
    </dgm:pt>
    <dgm:pt modelId="{6279AF39-49DE-4A55-8615-0C8611570C62}" type="pres">
      <dgm:prSet presAssocID="{5B3BDAAE-B1C7-40DC-9CF5-6AB61783A629}" presName="composite" presStyleCnt="0"/>
      <dgm:spPr/>
    </dgm:pt>
    <dgm:pt modelId="{6CC2557D-1024-4BC0-B5DD-BA34F15BEBC3}" type="pres">
      <dgm:prSet presAssocID="{5B3BDAAE-B1C7-40DC-9CF5-6AB61783A629}" presName="bentUpArrow1" presStyleLbl="alignImgPlace1" presStyleIdx="1" presStyleCnt="4"/>
      <dgm:spPr/>
    </dgm:pt>
    <dgm:pt modelId="{B2B63BBA-76DC-4F96-885C-009B2F9C203E}" type="pres">
      <dgm:prSet presAssocID="{5B3BDAAE-B1C7-40DC-9CF5-6AB61783A629}" presName="ParentText" presStyleLbl="node1" presStyleIdx="1" presStyleCnt="5">
        <dgm:presLayoutVars>
          <dgm:chMax val="1"/>
          <dgm:chPref val="1"/>
          <dgm:bulletEnabled val="1"/>
        </dgm:presLayoutVars>
      </dgm:prSet>
      <dgm:spPr/>
    </dgm:pt>
    <dgm:pt modelId="{782FF19D-34AD-4A76-9B3B-8E50B784641B}" type="pres">
      <dgm:prSet presAssocID="{5B3BDAAE-B1C7-40DC-9CF5-6AB61783A629}" presName="ChildText" presStyleLbl="revTx" presStyleIdx="1" presStyleCnt="4">
        <dgm:presLayoutVars>
          <dgm:chMax val="0"/>
          <dgm:chPref val="0"/>
          <dgm:bulletEnabled val="1"/>
        </dgm:presLayoutVars>
      </dgm:prSet>
      <dgm:spPr/>
    </dgm:pt>
    <dgm:pt modelId="{75FB105E-EA3C-4B69-BA2D-EC293D1FAB9C}" type="pres">
      <dgm:prSet presAssocID="{1FE0EBAC-E564-4D18-9A9E-80ECE620E876}" presName="sibTrans" presStyleCnt="0"/>
      <dgm:spPr/>
    </dgm:pt>
    <dgm:pt modelId="{51FBA6AA-FBD7-49F3-BC8E-E8C1A1EB2FAC}" type="pres">
      <dgm:prSet presAssocID="{D1FA9748-4577-4781-82CE-799E82CC449E}" presName="composite" presStyleCnt="0"/>
      <dgm:spPr/>
    </dgm:pt>
    <dgm:pt modelId="{A1E1A9DE-4DA3-491C-ADFA-6BD67884CCAB}" type="pres">
      <dgm:prSet presAssocID="{D1FA9748-4577-4781-82CE-799E82CC449E}" presName="bentUpArrow1" presStyleLbl="alignImgPlace1" presStyleIdx="2" presStyleCnt="4"/>
      <dgm:spPr/>
    </dgm:pt>
    <dgm:pt modelId="{AD67FD7E-08CA-40F7-BD89-74B780C78AFB}" type="pres">
      <dgm:prSet presAssocID="{D1FA9748-4577-4781-82CE-799E82CC449E}" presName="ParentText" presStyleLbl="node1" presStyleIdx="2" presStyleCnt="5">
        <dgm:presLayoutVars>
          <dgm:chMax val="1"/>
          <dgm:chPref val="1"/>
          <dgm:bulletEnabled val="1"/>
        </dgm:presLayoutVars>
      </dgm:prSet>
      <dgm:spPr/>
    </dgm:pt>
    <dgm:pt modelId="{16D79E4A-8421-4D37-A2DC-8E35F7DE5F80}" type="pres">
      <dgm:prSet presAssocID="{D1FA9748-4577-4781-82CE-799E82CC449E}" presName="ChildText" presStyleLbl="revTx" presStyleIdx="2" presStyleCnt="4">
        <dgm:presLayoutVars>
          <dgm:chMax val="0"/>
          <dgm:chPref val="0"/>
          <dgm:bulletEnabled val="1"/>
        </dgm:presLayoutVars>
      </dgm:prSet>
      <dgm:spPr/>
    </dgm:pt>
    <dgm:pt modelId="{A51FA17B-3E72-432E-8898-99B3DC02D3A6}" type="pres">
      <dgm:prSet presAssocID="{6411038F-AE92-4C11-8602-5833AA239C30}" presName="sibTrans" presStyleCnt="0"/>
      <dgm:spPr/>
    </dgm:pt>
    <dgm:pt modelId="{17E9AE72-3E2F-4623-A1AC-506F222913F2}" type="pres">
      <dgm:prSet presAssocID="{C17E1F45-4307-408F-824D-ECA61E64670B}" presName="composite" presStyleCnt="0"/>
      <dgm:spPr/>
    </dgm:pt>
    <dgm:pt modelId="{146DD9E1-E202-4DCD-972C-C9739BB9AB55}" type="pres">
      <dgm:prSet presAssocID="{C17E1F45-4307-408F-824D-ECA61E64670B}" presName="bentUpArrow1" presStyleLbl="alignImgPlace1" presStyleIdx="3" presStyleCnt="4"/>
      <dgm:spPr/>
    </dgm:pt>
    <dgm:pt modelId="{38CE1FFC-FB28-41B0-8003-7ECC7CE5B44A}" type="pres">
      <dgm:prSet presAssocID="{C17E1F45-4307-408F-824D-ECA61E64670B}" presName="ParentText" presStyleLbl="node1" presStyleIdx="3" presStyleCnt="5">
        <dgm:presLayoutVars>
          <dgm:chMax val="1"/>
          <dgm:chPref val="1"/>
          <dgm:bulletEnabled val="1"/>
        </dgm:presLayoutVars>
      </dgm:prSet>
      <dgm:spPr/>
    </dgm:pt>
    <dgm:pt modelId="{EA791916-0943-4C23-AE08-26D25309AC19}" type="pres">
      <dgm:prSet presAssocID="{C17E1F45-4307-408F-824D-ECA61E64670B}" presName="ChildText" presStyleLbl="revTx" presStyleIdx="3" presStyleCnt="4">
        <dgm:presLayoutVars>
          <dgm:chMax val="0"/>
          <dgm:chPref val="0"/>
          <dgm:bulletEnabled val="1"/>
        </dgm:presLayoutVars>
      </dgm:prSet>
      <dgm:spPr/>
    </dgm:pt>
    <dgm:pt modelId="{9EAD72E2-877B-42C3-8ADC-73431BD58EEB}" type="pres">
      <dgm:prSet presAssocID="{E53FC271-9C0D-4CB5-A427-2A0D66B0128C}" presName="sibTrans" presStyleCnt="0"/>
      <dgm:spPr/>
    </dgm:pt>
    <dgm:pt modelId="{D86C71CF-0053-4807-AB21-1203DE63545D}" type="pres">
      <dgm:prSet presAssocID="{54FA2E14-8B64-4854-9F00-50A61F28D6C9}" presName="composite" presStyleCnt="0"/>
      <dgm:spPr/>
    </dgm:pt>
    <dgm:pt modelId="{40956BF5-7304-4B6C-9273-CDBF7BA7B336}" type="pres">
      <dgm:prSet presAssocID="{54FA2E14-8B64-4854-9F00-50A61F28D6C9}" presName="ParentText" presStyleLbl="node1" presStyleIdx="4" presStyleCnt="5">
        <dgm:presLayoutVars>
          <dgm:chMax val="1"/>
          <dgm:chPref val="1"/>
          <dgm:bulletEnabled val="1"/>
        </dgm:presLayoutVars>
      </dgm:prSet>
      <dgm:spPr/>
    </dgm:pt>
  </dgm:ptLst>
  <dgm:cxnLst>
    <dgm:cxn modelId="{CFC6EC20-B27C-4E2F-B64B-9889DDCDCF8B}" type="presOf" srcId="{D1FA9748-4577-4781-82CE-799E82CC449E}" destId="{AD67FD7E-08CA-40F7-BD89-74B780C78AFB}" srcOrd="0" destOrd="0" presId="urn:microsoft.com/office/officeart/2005/8/layout/StepDownProcess"/>
    <dgm:cxn modelId="{BC0C6831-4083-41F1-B6C0-BB162047B59C}" srcId="{0360021C-AB7F-452B-B9AF-A05544899DC5}" destId="{C17E1F45-4307-408F-824D-ECA61E64670B}" srcOrd="3" destOrd="0" parTransId="{337F786C-C2C7-4CEC-8C42-674AB9B912E8}" sibTransId="{E53FC271-9C0D-4CB5-A427-2A0D66B0128C}"/>
    <dgm:cxn modelId="{3E8B6A35-436E-4B4C-A089-E127739637D4}" type="presOf" srcId="{FBEE4323-363F-403F-983D-10BCD371EF5F}" destId="{07E01DEA-DD48-4CEC-9B5D-FCBFBB55F53B}" srcOrd="0" destOrd="0" presId="urn:microsoft.com/office/officeart/2005/8/layout/StepDownProcess"/>
    <dgm:cxn modelId="{61A7615E-DBF5-4581-AC30-4E7B085C3358}" type="presOf" srcId="{0360021C-AB7F-452B-B9AF-A05544899DC5}" destId="{C6D77C85-26C4-4DEB-95AF-7F707B2EC240}" srcOrd="0" destOrd="0" presId="urn:microsoft.com/office/officeart/2005/8/layout/StepDownProcess"/>
    <dgm:cxn modelId="{69A5BA65-00B6-455B-81D9-DB4EAFCC224F}" type="presOf" srcId="{B187E0EA-7772-4961-AB48-FE946A34A07B}" destId="{782FF19D-34AD-4A76-9B3B-8E50B784641B}" srcOrd="0" destOrd="0" presId="urn:microsoft.com/office/officeart/2005/8/layout/StepDownProcess"/>
    <dgm:cxn modelId="{FF926F51-9EAD-4767-A599-A36ABCD2B0EF}" type="presOf" srcId="{54FA2E14-8B64-4854-9F00-50A61F28D6C9}" destId="{40956BF5-7304-4B6C-9273-CDBF7BA7B336}" srcOrd="0" destOrd="0" presId="urn:microsoft.com/office/officeart/2005/8/layout/StepDownProcess"/>
    <dgm:cxn modelId="{D43B1582-FC78-40CD-AA76-3AF49B3C8CB6}" srcId="{0360021C-AB7F-452B-B9AF-A05544899DC5}" destId="{1C902BD0-3463-4102-B911-6C974EBE30D7}" srcOrd="0" destOrd="0" parTransId="{24B31B11-F9D3-4707-B337-F718170028A0}" sibTransId="{0F179D1D-80D9-472D-8E27-100067ABEE7A}"/>
    <dgm:cxn modelId="{3DE5BB9F-3D7C-44D1-A548-41C4928B41D3}" type="presOf" srcId="{5B3BDAAE-B1C7-40DC-9CF5-6AB61783A629}" destId="{B2B63BBA-76DC-4F96-885C-009B2F9C203E}" srcOrd="0" destOrd="0" presId="urn:microsoft.com/office/officeart/2005/8/layout/StepDownProcess"/>
    <dgm:cxn modelId="{D6C4BFA3-BE48-4970-A004-53C27D34ADAC}" srcId="{1C902BD0-3463-4102-B911-6C974EBE30D7}" destId="{FBEE4323-363F-403F-983D-10BCD371EF5F}" srcOrd="0" destOrd="0" parTransId="{2576650F-07C8-4AEA-91A7-16F651E5BFA4}" sibTransId="{C482E1C6-D3A3-4466-B109-B6B9C51D5066}"/>
    <dgm:cxn modelId="{7A375BA6-77E3-4DA1-871A-0023F5B9C8FC}" srcId="{D1FA9748-4577-4781-82CE-799E82CC449E}" destId="{81EDC16E-5775-4332-BE28-D84C9C24CABD}" srcOrd="0" destOrd="0" parTransId="{BFE7E5E7-5FBF-4779-9F42-20B54D12DCBF}" sibTransId="{24CA8D66-BE85-482D-BB3A-1B72ADF87ECF}"/>
    <dgm:cxn modelId="{FC5084AF-D6A2-46DD-9DC2-08348E7AA3AC}" type="presOf" srcId="{C17E1F45-4307-408F-824D-ECA61E64670B}" destId="{38CE1FFC-FB28-41B0-8003-7ECC7CE5B44A}" srcOrd="0" destOrd="0" presId="urn:microsoft.com/office/officeart/2005/8/layout/StepDownProcess"/>
    <dgm:cxn modelId="{26B82DCB-81E1-4492-B2D5-89CD13C2DEED}" srcId="{0360021C-AB7F-452B-B9AF-A05544899DC5}" destId="{54FA2E14-8B64-4854-9F00-50A61F28D6C9}" srcOrd="4" destOrd="0" parTransId="{872E605B-68A3-475E-8357-B97F223F88AC}" sibTransId="{054714D0-9B52-4D06-9BFF-5FC1F2712891}"/>
    <dgm:cxn modelId="{AE2BD3CD-8621-4AC2-81D1-285FBAFFDE43}" srcId="{0360021C-AB7F-452B-B9AF-A05544899DC5}" destId="{D1FA9748-4577-4781-82CE-799E82CC449E}" srcOrd="2" destOrd="0" parTransId="{724824B2-1403-43AB-886E-BE276265B0C8}" sibTransId="{6411038F-AE92-4C11-8602-5833AA239C30}"/>
    <dgm:cxn modelId="{B9C198D1-69C9-4D45-B851-1A289F79F142}" type="presOf" srcId="{81EDC16E-5775-4332-BE28-D84C9C24CABD}" destId="{16D79E4A-8421-4D37-A2DC-8E35F7DE5F80}" srcOrd="0" destOrd="0" presId="urn:microsoft.com/office/officeart/2005/8/layout/StepDownProcess"/>
    <dgm:cxn modelId="{D9249ADB-990D-48E4-8E34-A0E1E3D86E7C}" srcId="{0360021C-AB7F-452B-B9AF-A05544899DC5}" destId="{5B3BDAAE-B1C7-40DC-9CF5-6AB61783A629}" srcOrd="1" destOrd="0" parTransId="{9EB01052-7D73-462A-A5D5-D528D6912D88}" sibTransId="{1FE0EBAC-E564-4D18-9A9E-80ECE620E876}"/>
    <dgm:cxn modelId="{4E02E7F9-E017-4405-8194-4339DCD994F7}" srcId="{5B3BDAAE-B1C7-40DC-9CF5-6AB61783A629}" destId="{B187E0EA-7772-4961-AB48-FE946A34A07B}" srcOrd="0" destOrd="0" parTransId="{D5351F8D-9C98-4042-A33A-4B61E901424F}" sibTransId="{F1F38FB1-8493-4BE5-8252-38E4CF70CE98}"/>
    <dgm:cxn modelId="{081125FC-115D-42F1-B703-853B4FAFE0EC}" type="presOf" srcId="{1C902BD0-3463-4102-B911-6C974EBE30D7}" destId="{B7023BE2-45CB-4E88-846A-F813F296730D}" srcOrd="0" destOrd="0" presId="urn:microsoft.com/office/officeart/2005/8/layout/StepDownProcess"/>
    <dgm:cxn modelId="{2CD73896-7BC9-4B12-9845-28B10802CD24}" type="presParOf" srcId="{C6D77C85-26C4-4DEB-95AF-7F707B2EC240}" destId="{6EE2026D-841B-484F-9C44-11F7EA977CD4}" srcOrd="0" destOrd="0" presId="urn:microsoft.com/office/officeart/2005/8/layout/StepDownProcess"/>
    <dgm:cxn modelId="{076FE702-85A4-44CF-B405-2B9EF13EBC4E}" type="presParOf" srcId="{6EE2026D-841B-484F-9C44-11F7EA977CD4}" destId="{4F4585B0-6AFD-4081-98AF-4880FDA72A25}" srcOrd="0" destOrd="0" presId="urn:microsoft.com/office/officeart/2005/8/layout/StepDownProcess"/>
    <dgm:cxn modelId="{E52DBC5F-ED74-43CC-8CD1-518A68645843}" type="presParOf" srcId="{6EE2026D-841B-484F-9C44-11F7EA977CD4}" destId="{B7023BE2-45CB-4E88-846A-F813F296730D}" srcOrd="1" destOrd="0" presId="urn:microsoft.com/office/officeart/2005/8/layout/StepDownProcess"/>
    <dgm:cxn modelId="{0EC33243-EE66-45BA-B7E5-6987BBE10558}" type="presParOf" srcId="{6EE2026D-841B-484F-9C44-11F7EA977CD4}" destId="{07E01DEA-DD48-4CEC-9B5D-FCBFBB55F53B}" srcOrd="2" destOrd="0" presId="urn:microsoft.com/office/officeart/2005/8/layout/StepDownProcess"/>
    <dgm:cxn modelId="{DE915CC4-4FBA-4F82-8B21-686CA2DC0E6E}" type="presParOf" srcId="{C6D77C85-26C4-4DEB-95AF-7F707B2EC240}" destId="{F931417E-5168-438D-9C9C-4CCC58157854}" srcOrd="1" destOrd="0" presId="urn:microsoft.com/office/officeart/2005/8/layout/StepDownProcess"/>
    <dgm:cxn modelId="{34C2D63C-CE4E-4020-9C99-CEBEF077EDD6}" type="presParOf" srcId="{C6D77C85-26C4-4DEB-95AF-7F707B2EC240}" destId="{6279AF39-49DE-4A55-8615-0C8611570C62}" srcOrd="2" destOrd="0" presId="urn:microsoft.com/office/officeart/2005/8/layout/StepDownProcess"/>
    <dgm:cxn modelId="{25E80984-7259-403D-8AD2-747360037728}" type="presParOf" srcId="{6279AF39-49DE-4A55-8615-0C8611570C62}" destId="{6CC2557D-1024-4BC0-B5DD-BA34F15BEBC3}" srcOrd="0" destOrd="0" presId="urn:microsoft.com/office/officeart/2005/8/layout/StepDownProcess"/>
    <dgm:cxn modelId="{AC8BAB17-7E17-45AF-8280-5C601411D801}" type="presParOf" srcId="{6279AF39-49DE-4A55-8615-0C8611570C62}" destId="{B2B63BBA-76DC-4F96-885C-009B2F9C203E}" srcOrd="1" destOrd="0" presId="urn:microsoft.com/office/officeart/2005/8/layout/StepDownProcess"/>
    <dgm:cxn modelId="{ACC20734-1004-4491-857E-8280CA3726D9}" type="presParOf" srcId="{6279AF39-49DE-4A55-8615-0C8611570C62}" destId="{782FF19D-34AD-4A76-9B3B-8E50B784641B}" srcOrd="2" destOrd="0" presId="urn:microsoft.com/office/officeart/2005/8/layout/StepDownProcess"/>
    <dgm:cxn modelId="{76BE4980-5613-4B3C-A61A-1CD2DC4C3CC7}" type="presParOf" srcId="{C6D77C85-26C4-4DEB-95AF-7F707B2EC240}" destId="{75FB105E-EA3C-4B69-BA2D-EC293D1FAB9C}" srcOrd="3" destOrd="0" presId="urn:microsoft.com/office/officeart/2005/8/layout/StepDownProcess"/>
    <dgm:cxn modelId="{60CEE460-FBEF-457F-B368-5ADA048DB13E}" type="presParOf" srcId="{C6D77C85-26C4-4DEB-95AF-7F707B2EC240}" destId="{51FBA6AA-FBD7-49F3-BC8E-E8C1A1EB2FAC}" srcOrd="4" destOrd="0" presId="urn:microsoft.com/office/officeart/2005/8/layout/StepDownProcess"/>
    <dgm:cxn modelId="{0E2A2B80-7BDC-4B28-82D4-BABB4ED2DC09}" type="presParOf" srcId="{51FBA6AA-FBD7-49F3-BC8E-E8C1A1EB2FAC}" destId="{A1E1A9DE-4DA3-491C-ADFA-6BD67884CCAB}" srcOrd="0" destOrd="0" presId="urn:microsoft.com/office/officeart/2005/8/layout/StepDownProcess"/>
    <dgm:cxn modelId="{636A46F5-3C4A-41DD-9470-AE5E1762EBB5}" type="presParOf" srcId="{51FBA6AA-FBD7-49F3-BC8E-E8C1A1EB2FAC}" destId="{AD67FD7E-08CA-40F7-BD89-74B780C78AFB}" srcOrd="1" destOrd="0" presId="urn:microsoft.com/office/officeart/2005/8/layout/StepDownProcess"/>
    <dgm:cxn modelId="{821C427C-FF04-4724-89A6-927C2FCB9233}" type="presParOf" srcId="{51FBA6AA-FBD7-49F3-BC8E-E8C1A1EB2FAC}" destId="{16D79E4A-8421-4D37-A2DC-8E35F7DE5F80}" srcOrd="2" destOrd="0" presId="urn:microsoft.com/office/officeart/2005/8/layout/StepDownProcess"/>
    <dgm:cxn modelId="{018D2003-16DC-444B-9C6E-CD0CCE0D1E92}" type="presParOf" srcId="{C6D77C85-26C4-4DEB-95AF-7F707B2EC240}" destId="{A51FA17B-3E72-432E-8898-99B3DC02D3A6}" srcOrd="5" destOrd="0" presId="urn:microsoft.com/office/officeart/2005/8/layout/StepDownProcess"/>
    <dgm:cxn modelId="{74B3454F-25ED-4F13-AE6A-CB25D77852E8}" type="presParOf" srcId="{C6D77C85-26C4-4DEB-95AF-7F707B2EC240}" destId="{17E9AE72-3E2F-4623-A1AC-506F222913F2}" srcOrd="6" destOrd="0" presId="urn:microsoft.com/office/officeart/2005/8/layout/StepDownProcess"/>
    <dgm:cxn modelId="{CB0CA309-BAB2-4B84-A827-DC299DCC4DE4}" type="presParOf" srcId="{17E9AE72-3E2F-4623-A1AC-506F222913F2}" destId="{146DD9E1-E202-4DCD-972C-C9739BB9AB55}" srcOrd="0" destOrd="0" presId="urn:microsoft.com/office/officeart/2005/8/layout/StepDownProcess"/>
    <dgm:cxn modelId="{CFB4BC51-CFA8-4D5E-91A5-580F499CF2EF}" type="presParOf" srcId="{17E9AE72-3E2F-4623-A1AC-506F222913F2}" destId="{38CE1FFC-FB28-41B0-8003-7ECC7CE5B44A}" srcOrd="1" destOrd="0" presId="urn:microsoft.com/office/officeart/2005/8/layout/StepDownProcess"/>
    <dgm:cxn modelId="{991669C1-D7B7-414F-8E15-7A0DB6823AF6}" type="presParOf" srcId="{17E9AE72-3E2F-4623-A1AC-506F222913F2}" destId="{EA791916-0943-4C23-AE08-26D25309AC19}" srcOrd="2" destOrd="0" presId="urn:microsoft.com/office/officeart/2005/8/layout/StepDownProcess"/>
    <dgm:cxn modelId="{0E2A8251-25CC-4FCB-B7E9-D3A7A9CF8F36}" type="presParOf" srcId="{C6D77C85-26C4-4DEB-95AF-7F707B2EC240}" destId="{9EAD72E2-877B-42C3-8ADC-73431BD58EEB}" srcOrd="7" destOrd="0" presId="urn:microsoft.com/office/officeart/2005/8/layout/StepDownProcess"/>
    <dgm:cxn modelId="{CA93388D-45B7-463A-8C82-4DB29F2B6929}" type="presParOf" srcId="{C6D77C85-26C4-4DEB-95AF-7F707B2EC240}" destId="{D86C71CF-0053-4807-AB21-1203DE63545D}" srcOrd="8" destOrd="0" presId="urn:microsoft.com/office/officeart/2005/8/layout/StepDownProcess"/>
    <dgm:cxn modelId="{6069FC7D-A6EC-4327-ADE1-916B97F20D99}" type="presParOf" srcId="{D86C71CF-0053-4807-AB21-1203DE63545D}" destId="{40956BF5-7304-4B6C-9273-CDBF7BA7B336}"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60021C-AB7F-452B-B9AF-A05544899DC5}" type="doc">
      <dgm:prSet loTypeId="urn:microsoft.com/office/officeart/2005/8/layout/StepDownProcess" loCatId="process" qsTypeId="urn:microsoft.com/office/officeart/2005/8/quickstyle/3d5" qsCatId="3D" csTypeId="urn:microsoft.com/office/officeart/2005/8/colors/accent1_2" csCatId="accent1" phldr="1"/>
      <dgm:spPr/>
      <dgm:t>
        <a:bodyPr/>
        <a:lstStyle/>
        <a:p>
          <a:endParaRPr lang="en-LS"/>
        </a:p>
      </dgm:t>
    </dgm:pt>
    <dgm:pt modelId="{1C902BD0-3463-4102-B911-6C974EBE30D7}">
      <dgm:prSet phldrT="[Text]"/>
      <dgm:spPr/>
      <dgm:t>
        <a:bodyPr/>
        <a:lstStyle/>
        <a:p>
          <a:r>
            <a:rPr lang="en-IN" b="1" i="0" dirty="0"/>
            <a:t>Privacy Enhancements</a:t>
          </a:r>
          <a:endParaRPr lang="en-LS" dirty="0"/>
        </a:p>
      </dgm:t>
    </dgm:pt>
    <dgm:pt modelId="{24B31B11-F9D3-4707-B337-F718170028A0}" type="parTrans" cxnId="{D43B1582-FC78-40CD-AA76-3AF49B3C8CB6}">
      <dgm:prSet/>
      <dgm:spPr/>
      <dgm:t>
        <a:bodyPr/>
        <a:lstStyle/>
        <a:p>
          <a:endParaRPr lang="en-LS"/>
        </a:p>
      </dgm:t>
    </dgm:pt>
    <dgm:pt modelId="{0F179D1D-80D9-472D-8E27-100067ABEE7A}" type="sibTrans" cxnId="{D43B1582-FC78-40CD-AA76-3AF49B3C8CB6}">
      <dgm:prSet/>
      <dgm:spPr/>
      <dgm:t>
        <a:bodyPr/>
        <a:lstStyle/>
        <a:p>
          <a:endParaRPr lang="en-LS"/>
        </a:p>
      </dgm:t>
    </dgm:pt>
    <dgm:pt modelId="{FBEE4323-363F-403F-983D-10BCD371EF5F}">
      <dgm:prSet phldrT="[Text]" phldr="1"/>
      <dgm:spPr/>
      <dgm:t>
        <a:bodyPr/>
        <a:lstStyle/>
        <a:p>
          <a:endParaRPr lang="en-LS"/>
        </a:p>
      </dgm:t>
    </dgm:pt>
    <dgm:pt modelId="{2576650F-07C8-4AEA-91A7-16F651E5BFA4}" type="parTrans" cxnId="{D6C4BFA3-BE48-4970-A004-53C27D34ADAC}">
      <dgm:prSet/>
      <dgm:spPr/>
      <dgm:t>
        <a:bodyPr/>
        <a:lstStyle/>
        <a:p>
          <a:endParaRPr lang="en-LS"/>
        </a:p>
      </dgm:t>
    </dgm:pt>
    <dgm:pt modelId="{C482E1C6-D3A3-4466-B109-B6B9C51D5066}" type="sibTrans" cxnId="{D6C4BFA3-BE48-4970-A004-53C27D34ADAC}">
      <dgm:prSet/>
      <dgm:spPr/>
      <dgm:t>
        <a:bodyPr/>
        <a:lstStyle/>
        <a:p>
          <a:endParaRPr lang="en-LS"/>
        </a:p>
      </dgm:t>
    </dgm:pt>
    <dgm:pt modelId="{5B3BDAAE-B1C7-40DC-9CF5-6AB61783A629}">
      <dgm:prSet phldrT="[Text]"/>
      <dgm:spPr/>
      <dgm:t>
        <a:bodyPr/>
        <a:lstStyle/>
        <a:p>
          <a:r>
            <a:rPr lang="en-IN" b="1" i="0" dirty="0"/>
            <a:t>Foldable Device Optimization</a:t>
          </a:r>
          <a:r>
            <a:rPr lang="en-IN" b="0" i="0" dirty="0"/>
            <a:t>: </a:t>
          </a:r>
          <a:endParaRPr lang="en-LS" dirty="0"/>
        </a:p>
      </dgm:t>
    </dgm:pt>
    <dgm:pt modelId="{9EB01052-7D73-462A-A5D5-D528D6912D88}" type="parTrans" cxnId="{D9249ADB-990D-48E4-8E34-A0E1E3D86E7C}">
      <dgm:prSet/>
      <dgm:spPr/>
      <dgm:t>
        <a:bodyPr/>
        <a:lstStyle/>
        <a:p>
          <a:endParaRPr lang="en-LS"/>
        </a:p>
      </dgm:t>
    </dgm:pt>
    <dgm:pt modelId="{1FE0EBAC-E564-4D18-9A9E-80ECE620E876}" type="sibTrans" cxnId="{D9249ADB-990D-48E4-8E34-A0E1E3D86E7C}">
      <dgm:prSet/>
      <dgm:spPr/>
      <dgm:t>
        <a:bodyPr/>
        <a:lstStyle/>
        <a:p>
          <a:endParaRPr lang="en-LS"/>
        </a:p>
      </dgm:t>
    </dgm:pt>
    <dgm:pt modelId="{B187E0EA-7772-4961-AB48-FE946A34A07B}">
      <dgm:prSet phldrT="[Text]" phldr="1"/>
      <dgm:spPr/>
      <dgm:t>
        <a:bodyPr/>
        <a:lstStyle/>
        <a:p>
          <a:endParaRPr lang="en-LS" dirty="0"/>
        </a:p>
      </dgm:t>
    </dgm:pt>
    <dgm:pt modelId="{D5351F8D-9C98-4042-A33A-4B61E901424F}" type="parTrans" cxnId="{4E02E7F9-E017-4405-8194-4339DCD994F7}">
      <dgm:prSet/>
      <dgm:spPr/>
      <dgm:t>
        <a:bodyPr/>
        <a:lstStyle/>
        <a:p>
          <a:endParaRPr lang="en-LS"/>
        </a:p>
      </dgm:t>
    </dgm:pt>
    <dgm:pt modelId="{F1F38FB1-8493-4BE5-8252-38E4CF70CE98}" type="sibTrans" cxnId="{4E02E7F9-E017-4405-8194-4339DCD994F7}">
      <dgm:prSet/>
      <dgm:spPr/>
      <dgm:t>
        <a:bodyPr/>
        <a:lstStyle/>
        <a:p>
          <a:endParaRPr lang="en-LS"/>
        </a:p>
      </dgm:t>
    </dgm:pt>
    <dgm:pt modelId="{D1FA9748-4577-4781-82CE-799E82CC449E}">
      <dgm:prSet phldrT="[Text]"/>
      <dgm:spPr/>
      <dgm:t>
        <a:bodyPr/>
        <a:lstStyle/>
        <a:p>
          <a:r>
            <a:rPr lang="en-IN" b="1" i="0" dirty="0"/>
            <a:t>Improved Cross-Device Integration</a:t>
          </a:r>
          <a:endParaRPr lang="en-LS" dirty="0"/>
        </a:p>
      </dgm:t>
    </dgm:pt>
    <dgm:pt modelId="{724824B2-1403-43AB-886E-BE276265B0C8}" type="parTrans" cxnId="{AE2BD3CD-8621-4AC2-81D1-285FBAFFDE43}">
      <dgm:prSet/>
      <dgm:spPr/>
      <dgm:t>
        <a:bodyPr/>
        <a:lstStyle/>
        <a:p>
          <a:endParaRPr lang="en-LS"/>
        </a:p>
      </dgm:t>
    </dgm:pt>
    <dgm:pt modelId="{6411038F-AE92-4C11-8602-5833AA239C30}" type="sibTrans" cxnId="{AE2BD3CD-8621-4AC2-81D1-285FBAFFDE43}">
      <dgm:prSet/>
      <dgm:spPr/>
      <dgm:t>
        <a:bodyPr/>
        <a:lstStyle/>
        <a:p>
          <a:endParaRPr lang="en-LS"/>
        </a:p>
      </dgm:t>
    </dgm:pt>
    <dgm:pt modelId="{81EDC16E-5775-4332-BE28-D84C9C24CABD}">
      <dgm:prSet phldrT="[Text]" phldr="1"/>
      <dgm:spPr/>
      <dgm:t>
        <a:bodyPr/>
        <a:lstStyle/>
        <a:p>
          <a:endParaRPr lang="en-LS" dirty="0"/>
        </a:p>
      </dgm:t>
    </dgm:pt>
    <dgm:pt modelId="{BFE7E5E7-5FBF-4779-9F42-20B54D12DCBF}" type="parTrans" cxnId="{7A375BA6-77E3-4DA1-871A-0023F5B9C8FC}">
      <dgm:prSet/>
      <dgm:spPr/>
      <dgm:t>
        <a:bodyPr/>
        <a:lstStyle/>
        <a:p>
          <a:endParaRPr lang="en-LS"/>
        </a:p>
      </dgm:t>
    </dgm:pt>
    <dgm:pt modelId="{24CA8D66-BE85-482D-BB3A-1B72ADF87ECF}" type="sibTrans" cxnId="{7A375BA6-77E3-4DA1-871A-0023F5B9C8FC}">
      <dgm:prSet/>
      <dgm:spPr/>
      <dgm:t>
        <a:bodyPr/>
        <a:lstStyle/>
        <a:p>
          <a:endParaRPr lang="en-LS"/>
        </a:p>
      </dgm:t>
    </dgm:pt>
    <dgm:pt modelId="{54FA2E14-8B64-4854-9F00-50A61F28D6C9}">
      <dgm:prSet/>
      <dgm:spPr/>
      <dgm:t>
        <a:bodyPr/>
        <a:lstStyle/>
        <a:p>
          <a:r>
            <a:rPr lang="en-IN" b="1" i="0"/>
            <a:t>Enhanced AI Integration</a:t>
          </a:r>
          <a:endParaRPr lang="en-IN"/>
        </a:p>
      </dgm:t>
    </dgm:pt>
    <dgm:pt modelId="{872E605B-68A3-475E-8357-B97F223F88AC}" type="parTrans" cxnId="{26B82DCB-81E1-4492-B2D5-89CD13C2DEED}">
      <dgm:prSet/>
      <dgm:spPr/>
      <dgm:t>
        <a:bodyPr/>
        <a:lstStyle/>
        <a:p>
          <a:endParaRPr lang="en-LS"/>
        </a:p>
      </dgm:t>
    </dgm:pt>
    <dgm:pt modelId="{054714D0-9B52-4D06-9BFF-5FC1F2712891}" type="sibTrans" cxnId="{26B82DCB-81E1-4492-B2D5-89CD13C2DEED}">
      <dgm:prSet/>
      <dgm:spPr/>
      <dgm:t>
        <a:bodyPr/>
        <a:lstStyle/>
        <a:p>
          <a:endParaRPr lang="en-LS"/>
        </a:p>
      </dgm:t>
    </dgm:pt>
    <dgm:pt modelId="{C17E1F45-4307-408F-824D-ECA61E64670B}">
      <dgm:prSet/>
      <dgm:spPr/>
      <dgm:t>
        <a:bodyPr/>
        <a:lstStyle/>
        <a:p>
          <a:r>
            <a:rPr lang="en-IN" b="1" i="0"/>
            <a:t>Augmented Reality (AR) Integration</a:t>
          </a:r>
          <a:endParaRPr lang="en-IN"/>
        </a:p>
      </dgm:t>
    </dgm:pt>
    <dgm:pt modelId="{337F786C-C2C7-4CEC-8C42-674AB9B912E8}" type="parTrans" cxnId="{BC0C6831-4083-41F1-B6C0-BB162047B59C}">
      <dgm:prSet/>
      <dgm:spPr/>
      <dgm:t>
        <a:bodyPr/>
        <a:lstStyle/>
        <a:p>
          <a:endParaRPr lang="en-LS"/>
        </a:p>
      </dgm:t>
    </dgm:pt>
    <dgm:pt modelId="{E53FC271-9C0D-4CB5-A427-2A0D66B0128C}" type="sibTrans" cxnId="{BC0C6831-4083-41F1-B6C0-BB162047B59C}">
      <dgm:prSet/>
      <dgm:spPr/>
      <dgm:t>
        <a:bodyPr/>
        <a:lstStyle/>
        <a:p>
          <a:endParaRPr lang="en-LS"/>
        </a:p>
      </dgm:t>
    </dgm:pt>
    <dgm:pt modelId="{C6D77C85-26C4-4DEB-95AF-7F707B2EC240}" type="pres">
      <dgm:prSet presAssocID="{0360021C-AB7F-452B-B9AF-A05544899DC5}" presName="rootnode" presStyleCnt="0">
        <dgm:presLayoutVars>
          <dgm:chMax/>
          <dgm:chPref/>
          <dgm:dir/>
          <dgm:animLvl val="lvl"/>
        </dgm:presLayoutVars>
      </dgm:prSet>
      <dgm:spPr/>
    </dgm:pt>
    <dgm:pt modelId="{6EE2026D-841B-484F-9C44-11F7EA977CD4}" type="pres">
      <dgm:prSet presAssocID="{1C902BD0-3463-4102-B911-6C974EBE30D7}" presName="composite" presStyleCnt="0"/>
      <dgm:spPr/>
    </dgm:pt>
    <dgm:pt modelId="{4F4585B0-6AFD-4081-98AF-4880FDA72A25}" type="pres">
      <dgm:prSet presAssocID="{1C902BD0-3463-4102-B911-6C974EBE30D7}" presName="bentUpArrow1" presStyleLbl="alignImgPlace1" presStyleIdx="0" presStyleCnt="4"/>
      <dgm:spPr/>
    </dgm:pt>
    <dgm:pt modelId="{B7023BE2-45CB-4E88-846A-F813F296730D}" type="pres">
      <dgm:prSet presAssocID="{1C902BD0-3463-4102-B911-6C974EBE30D7}" presName="ParentText" presStyleLbl="node1" presStyleIdx="0" presStyleCnt="5" custLinFactNeighborX="6466" custLinFactNeighborY="-11954">
        <dgm:presLayoutVars>
          <dgm:chMax val="1"/>
          <dgm:chPref val="1"/>
          <dgm:bulletEnabled val="1"/>
        </dgm:presLayoutVars>
      </dgm:prSet>
      <dgm:spPr/>
    </dgm:pt>
    <dgm:pt modelId="{07E01DEA-DD48-4CEC-9B5D-FCBFBB55F53B}" type="pres">
      <dgm:prSet presAssocID="{1C902BD0-3463-4102-B911-6C974EBE30D7}" presName="ChildText" presStyleLbl="revTx" presStyleIdx="0" presStyleCnt="4">
        <dgm:presLayoutVars>
          <dgm:chMax val="0"/>
          <dgm:chPref val="0"/>
          <dgm:bulletEnabled val="1"/>
        </dgm:presLayoutVars>
      </dgm:prSet>
      <dgm:spPr/>
    </dgm:pt>
    <dgm:pt modelId="{F931417E-5168-438D-9C9C-4CCC58157854}" type="pres">
      <dgm:prSet presAssocID="{0F179D1D-80D9-472D-8E27-100067ABEE7A}" presName="sibTrans" presStyleCnt="0"/>
      <dgm:spPr/>
    </dgm:pt>
    <dgm:pt modelId="{6279AF39-49DE-4A55-8615-0C8611570C62}" type="pres">
      <dgm:prSet presAssocID="{5B3BDAAE-B1C7-40DC-9CF5-6AB61783A629}" presName="composite" presStyleCnt="0"/>
      <dgm:spPr/>
    </dgm:pt>
    <dgm:pt modelId="{6CC2557D-1024-4BC0-B5DD-BA34F15BEBC3}" type="pres">
      <dgm:prSet presAssocID="{5B3BDAAE-B1C7-40DC-9CF5-6AB61783A629}" presName="bentUpArrow1" presStyleLbl="alignImgPlace1" presStyleIdx="1" presStyleCnt="4"/>
      <dgm:spPr/>
    </dgm:pt>
    <dgm:pt modelId="{B2B63BBA-76DC-4F96-885C-009B2F9C203E}" type="pres">
      <dgm:prSet presAssocID="{5B3BDAAE-B1C7-40DC-9CF5-6AB61783A629}" presName="ParentText" presStyleLbl="node1" presStyleIdx="1" presStyleCnt="5">
        <dgm:presLayoutVars>
          <dgm:chMax val="1"/>
          <dgm:chPref val="1"/>
          <dgm:bulletEnabled val="1"/>
        </dgm:presLayoutVars>
      </dgm:prSet>
      <dgm:spPr/>
    </dgm:pt>
    <dgm:pt modelId="{782FF19D-34AD-4A76-9B3B-8E50B784641B}" type="pres">
      <dgm:prSet presAssocID="{5B3BDAAE-B1C7-40DC-9CF5-6AB61783A629}" presName="ChildText" presStyleLbl="revTx" presStyleIdx="1" presStyleCnt="4">
        <dgm:presLayoutVars>
          <dgm:chMax val="0"/>
          <dgm:chPref val="0"/>
          <dgm:bulletEnabled val="1"/>
        </dgm:presLayoutVars>
      </dgm:prSet>
      <dgm:spPr/>
    </dgm:pt>
    <dgm:pt modelId="{75FB105E-EA3C-4B69-BA2D-EC293D1FAB9C}" type="pres">
      <dgm:prSet presAssocID="{1FE0EBAC-E564-4D18-9A9E-80ECE620E876}" presName="sibTrans" presStyleCnt="0"/>
      <dgm:spPr/>
    </dgm:pt>
    <dgm:pt modelId="{51FBA6AA-FBD7-49F3-BC8E-E8C1A1EB2FAC}" type="pres">
      <dgm:prSet presAssocID="{D1FA9748-4577-4781-82CE-799E82CC449E}" presName="composite" presStyleCnt="0"/>
      <dgm:spPr/>
    </dgm:pt>
    <dgm:pt modelId="{A1E1A9DE-4DA3-491C-ADFA-6BD67884CCAB}" type="pres">
      <dgm:prSet presAssocID="{D1FA9748-4577-4781-82CE-799E82CC449E}" presName="bentUpArrow1" presStyleLbl="alignImgPlace1" presStyleIdx="2" presStyleCnt="4"/>
      <dgm:spPr/>
    </dgm:pt>
    <dgm:pt modelId="{AD67FD7E-08CA-40F7-BD89-74B780C78AFB}" type="pres">
      <dgm:prSet presAssocID="{D1FA9748-4577-4781-82CE-799E82CC449E}" presName="ParentText" presStyleLbl="node1" presStyleIdx="2" presStyleCnt="5">
        <dgm:presLayoutVars>
          <dgm:chMax val="1"/>
          <dgm:chPref val="1"/>
          <dgm:bulletEnabled val="1"/>
        </dgm:presLayoutVars>
      </dgm:prSet>
      <dgm:spPr/>
    </dgm:pt>
    <dgm:pt modelId="{16D79E4A-8421-4D37-A2DC-8E35F7DE5F80}" type="pres">
      <dgm:prSet presAssocID="{D1FA9748-4577-4781-82CE-799E82CC449E}" presName="ChildText" presStyleLbl="revTx" presStyleIdx="2" presStyleCnt="4">
        <dgm:presLayoutVars>
          <dgm:chMax val="0"/>
          <dgm:chPref val="0"/>
          <dgm:bulletEnabled val="1"/>
        </dgm:presLayoutVars>
      </dgm:prSet>
      <dgm:spPr/>
    </dgm:pt>
    <dgm:pt modelId="{A51FA17B-3E72-432E-8898-99B3DC02D3A6}" type="pres">
      <dgm:prSet presAssocID="{6411038F-AE92-4C11-8602-5833AA239C30}" presName="sibTrans" presStyleCnt="0"/>
      <dgm:spPr/>
    </dgm:pt>
    <dgm:pt modelId="{17E9AE72-3E2F-4623-A1AC-506F222913F2}" type="pres">
      <dgm:prSet presAssocID="{C17E1F45-4307-408F-824D-ECA61E64670B}" presName="composite" presStyleCnt="0"/>
      <dgm:spPr/>
    </dgm:pt>
    <dgm:pt modelId="{146DD9E1-E202-4DCD-972C-C9739BB9AB55}" type="pres">
      <dgm:prSet presAssocID="{C17E1F45-4307-408F-824D-ECA61E64670B}" presName="bentUpArrow1" presStyleLbl="alignImgPlace1" presStyleIdx="3" presStyleCnt="4"/>
      <dgm:spPr/>
    </dgm:pt>
    <dgm:pt modelId="{38CE1FFC-FB28-41B0-8003-7ECC7CE5B44A}" type="pres">
      <dgm:prSet presAssocID="{C17E1F45-4307-408F-824D-ECA61E64670B}" presName="ParentText" presStyleLbl="node1" presStyleIdx="3" presStyleCnt="5">
        <dgm:presLayoutVars>
          <dgm:chMax val="1"/>
          <dgm:chPref val="1"/>
          <dgm:bulletEnabled val="1"/>
        </dgm:presLayoutVars>
      </dgm:prSet>
      <dgm:spPr/>
    </dgm:pt>
    <dgm:pt modelId="{EA791916-0943-4C23-AE08-26D25309AC19}" type="pres">
      <dgm:prSet presAssocID="{C17E1F45-4307-408F-824D-ECA61E64670B}" presName="ChildText" presStyleLbl="revTx" presStyleIdx="3" presStyleCnt="4">
        <dgm:presLayoutVars>
          <dgm:chMax val="0"/>
          <dgm:chPref val="0"/>
          <dgm:bulletEnabled val="1"/>
        </dgm:presLayoutVars>
      </dgm:prSet>
      <dgm:spPr/>
    </dgm:pt>
    <dgm:pt modelId="{9EAD72E2-877B-42C3-8ADC-73431BD58EEB}" type="pres">
      <dgm:prSet presAssocID="{E53FC271-9C0D-4CB5-A427-2A0D66B0128C}" presName="sibTrans" presStyleCnt="0"/>
      <dgm:spPr/>
    </dgm:pt>
    <dgm:pt modelId="{D86C71CF-0053-4807-AB21-1203DE63545D}" type="pres">
      <dgm:prSet presAssocID="{54FA2E14-8B64-4854-9F00-50A61F28D6C9}" presName="composite" presStyleCnt="0"/>
      <dgm:spPr/>
    </dgm:pt>
    <dgm:pt modelId="{40956BF5-7304-4B6C-9273-CDBF7BA7B336}" type="pres">
      <dgm:prSet presAssocID="{54FA2E14-8B64-4854-9F00-50A61F28D6C9}" presName="ParentText" presStyleLbl="node1" presStyleIdx="4" presStyleCnt="5">
        <dgm:presLayoutVars>
          <dgm:chMax val="1"/>
          <dgm:chPref val="1"/>
          <dgm:bulletEnabled val="1"/>
        </dgm:presLayoutVars>
      </dgm:prSet>
      <dgm:spPr/>
    </dgm:pt>
  </dgm:ptLst>
  <dgm:cxnLst>
    <dgm:cxn modelId="{CFC6EC20-B27C-4E2F-B64B-9889DDCDCF8B}" type="presOf" srcId="{D1FA9748-4577-4781-82CE-799E82CC449E}" destId="{AD67FD7E-08CA-40F7-BD89-74B780C78AFB}" srcOrd="0" destOrd="0" presId="urn:microsoft.com/office/officeart/2005/8/layout/StepDownProcess"/>
    <dgm:cxn modelId="{BC0C6831-4083-41F1-B6C0-BB162047B59C}" srcId="{0360021C-AB7F-452B-B9AF-A05544899DC5}" destId="{C17E1F45-4307-408F-824D-ECA61E64670B}" srcOrd="3" destOrd="0" parTransId="{337F786C-C2C7-4CEC-8C42-674AB9B912E8}" sibTransId="{E53FC271-9C0D-4CB5-A427-2A0D66B0128C}"/>
    <dgm:cxn modelId="{3E8B6A35-436E-4B4C-A089-E127739637D4}" type="presOf" srcId="{FBEE4323-363F-403F-983D-10BCD371EF5F}" destId="{07E01DEA-DD48-4CEC-9B5D-FCBFBB55F53B}" srcOrd="0" destOrd="0" presId="urn:microsoft.com/office/officeart/2005/8/layout/StepDownProcess"/>
    <dgm:cxn modelId="{61A7615E-DBF5-4581-AC30-4E7B085C3358}" type="presOf" srcId="{0360021C-AB7F-452B-B9AF-A05544899DC5}" destId="{C6D77C85-26C4-4DEB-95AF-7F707B2EC240}" srcOrd="0" destOrd="0" presId="urn:microsoft.com/office/officeart/2005/8/layout/StepDownProcess"/>
    <dgm:cxn modelId="{69A5BA65-00B6-455B-81D9-DB4EAFCC224F}" type="presOf" srcId="{B187E0EA-7772-4961-AB48-FE946A34A07B}" destId="{782FF19D-34AD-4A76-9B3B-8E50B784641B}" srcOrd="0" destOrd="0" presId="urn:microsoft.com/office/officeart/2005/8/layout/StepDownProcess"/>
    <dgm:cxn modelId="{FF926F51-9EAD-4767-A599-A36ABCD2B0EF}" type="presOf" srcId="{54FA2E14-8B64-4854-9F00-50A61F28D6C9}" destId="{40956BF5-7304-4B6C-9273-CDBF7BA7B336}" srcOrd="0" destOrd="0" presId="urn:microsoft.com/office/officeart/2005/8/layout/StepDownProcess"/>
    <dgm:cxn modelId="{D43B1582-FC78-40CD-AA76-3AF49B3C8CB6}" srcId="{0360021C-AB7F-452B-B9AF-A05544899DC5}" destId="{1C902BD0-3463-4102-B911-6C974EBE30D7}" srcOrd="0" destOrd="0" parTransId="{24B31B11-F9D3-4707-B337-F718170028A0}" sibTransId="{0F179D1D-80D9-472D-8E27-100067ABEE7A}"/>
    <dgm:cxn modelId="{3DE5BB9F-3D7C-44D1-A548-41C4928B41D3}" type="presOf" srcId="{5B3BDAAE-B1C7-40DC-9CF5-6AB61783A629}" destId="{B2B63BBA-76DC-4F96-885C-009B2F9C203E}" srcOrd="0" destOrd="0" presId="urn:microsoft.com/office/officeart/2005/8/layout/StepDownProcess"/>
    <dgm:cxn modelId="{D6C4BFA3-BE48-4970-A004-53C27D34ADAC}" srcId="{1C902BD0-3463-4102-B911-6C974EBE30D7}" destId="{FBEE4323-363F-403F-983D-10BCD371EF5F}" srcOrd="0" destOrd="0" parTransId="{2576650F-07C8-4AEA-91A7-16F651E5BFA4}" sibTransId="{C482E1C6-D3A3-4466-B109-B6B9C51D5066}"/>
    <dgm:cxn modelId="{7A375BA6-77E3-4DA1-871A-0023F5B9C8FC}" srcId="{D1FA9748-4577-4781-82CE-799E82CC449E}" destId="{81EDC16E-5775-4332-BE28-D84C9C24CABD}" srcOrd="0" destOrd="0" parTransId="{BFE7E5E7-5FBF-4779-9F42-20B54D12DCBF}" sibTransId="{24CA8D66-BE85-482D-BB3A-1B72ADF87ECF}"/>
    <dgm:cxn modelId="{FC5084AF-D6A2-46DD-9DC2-08348E7AA3AC}" type="presOf" srcId="{C17E1F45-4307-408F-824D-ECA61E64670B}" destId="{38CE1FFC-FB28-41B0-8003-7ECC7CE5B44A}" srcOrd="0" destOrd="0" presId="urn:microsoft.com/office/officeart/2005/8/layout/StepDownProcess"/>
    <dgm:cxn modelId="{26B82DCB-81E1-4492-B2D5-89CD13C2DEED}" srcId="{0360021C-AB7F-452B-B9AF-A05544899DC5}" destId="{54FA2E14-8B64-4854-9F00-50A61F28D6C9}" srcOrd="4" destOrd="0" parTransId="{872E605B-68A3-475E-8357-B97F223F88AC}" sibTransId="{054714D0-9B52-4D06-9BFF-5FC1F2712891}"/>
    <dgm:cxn modelId="{AE2BD3CD-8621-4AC2-81D1-285FBAFFDE43}" srcId="{0360021C-AB7F-452B-B9AF-A05544899DC5}" destId="{D1FA9748-4577-4781-82CE-799E82CC449E}" srcOrd="2" destOrd="0" parTransId="{724824B2-1403-43AB-886E-BE276265B0C8}" sibTransId="{6411038F-AE92-4C11-8602-5833AA239C30}"/>
    <dgm:cxn modelId="{B9C198D1-69C9-4D45-B851-1A289F79F142}" type="presOf" srcId="{81EDC16E-5775-4332-BE28-D84C9C24CABD}" destId="{16D79E4A-8421-4D37-A2DC-8E35F7DE5F80}" srcOrd="0" destOrd="0" presId="urn:microsoft.com/office/officeart/2005/8/layout/StepDownProcess"/>
    <dgm:cxn modelId="{D9249ADB-990D-48E4-8E34-A0E1E3D86E7C}" srcId="{0360021C-AB7F-452B-B9AF-A05544899DC5}" destId="{5B3BDAAE-B1C7-40DC-9CF5-6AB61783A629}" srcOrd="1" destOrd="0" parTransId="{9EB01052-7D73-462A-A5D5-D528D6912D88}" sibTransId="{1FE0EBAC-E564-4D18-9A9E-80ECE620E876}"/>
    <dgm:cxn modelId="{4E02E7F9-E017-4405-8194-4339DCD994F7}" srcId="{5B3BDAAE-B1C7-40DC-9CF5-6AB61783A629}" destId="{B187E0EA-7772-4961-AB48-FE946A34A07B}" srcOrd="0" destOrd="0" parTransId="{D5351F8D-9C98-4042-A33A-4B61E901424F}" sibTransId="{F1F38FB1-8493-4BE5-8252-38E4CF70CE98}"/>
    <dgm:cxn modelId="{081125FC-115D-42F1-B703-853B4FAFE0EC}" type="presOf" srcId="{1C902BD0-3463-4102-B911-6C974EBE30D7}" destId="{B7023BE2-45CB-4E88-846A-F813F296730D}" srcOrd="0" destOrd="0" presId="urn:microsoft.com/office/officeart/2005/8/layout/StepDownProcess"/>
    <dgm:cxn modelId="{2CD73896-7BC9-4B12-9845-28B10802CD24}" type="presParOf" srcId="{C6D77C85-26C4-4DEB-95AF-7F707B2EC240}" destId="{6EE2026D-841B-484F-9C44-11F7EA977CD4}" srcOrd="0" destOrd="0" presId="urn:microsoft.com/office/officeart/2005/8/layout/StepDownProcess"/>
    <dgm:cxn modelId="{076FE702-85A4-44CF-B405-2B9EF13EBC4E}" type="presParOf" srcId="{6EE2026D-841B-484F-9C44-11F7EA977CD4}" destId="{4F4585B0-6AFD-4081-98AF-4880FDA72A25}" srcOrd="0" destOrd="0" presId="urn:microsoft.com/office/officeart/2005/8/layout/StepDownProcess"/>
    <dgm:cxn modelId="{E52DBC5F-ED74-43CC-8CD1-518A68645843}" type="presParOf" srcId="{6EE2026D-841B-484F-9C44-11F7EA977CD4}" destId="{B7023BE2-45CB-4E88-846A-F813F296730D}" srcOrd="1" destOrd="0" presId="urn:microsoft.com/office/officeart/2005/8/layout/StepDownProcess"/>
    <dgm:cxn modelId="{0EC33243-EE66-45BA-B7E5-6987BBE10558}" type="presParOf" srcId="{6EE2026D-841B-484F-9C44-11F7EA977CD4}" destId="{07E01DEA-DD48-4CEC-9B5D-FCBFBB55F53B}" srcOrd="2" destOrd="0" presId="urn:microsoft.com/office/officeart/2005/8/layout/StepDownProcess"/>
    <dgm:cxn modelId="{DE915CC4-4FBA-4F82-8B21-686CA2DC0E6E}" type="presParOf" srcId="{C6D77C85-26C4-4DEB-95AF-7F707B2EC240}" destId="{F931417E-5168-438D-9C9C-4CCC58157854}" srcOrd="1" destOrd="0" presId="urn:microsoft.com/office/officeart/2005/8/layout/StepDownProcess"/>
    <dgm:cxn modelId="{34C2D63C-CE4E-4020-9C99-CEBEF077EDD6}" type="presParOf" srcId="{C6D77C85-26C4-4DEB-95AF-7F707B2EC240}" destId="{6279AF39-49DE-4A55-8615-0C8611570C62}" srcOrd="2" destOrd="0" presId="urn:microsoft.com/office/officeart/2005/8/layout/StepDownProcess"/>
    <dgm:cxn modelId="{25E80984-7259-403D-8AD2-747360037728}" type="presParOf" srcId="{6279AF39-49DE-4A55-8615-0C8611570C62}" destId="{6CC2557D-1024-4BC0-B5DD-BA34F15BEBC3}" srcOrd="0" destOrd="0" presId="urn:microsoft.com/office/officeart/2005/8/layout/StepDownProcess"/>
    <dgm:cxn modelId="{AC8BAB17-7E17-45AF-8280-5C601411D801}" type="presParOf" srcId="{6279AF39-49DE-4A55-8615-0C8611570C62}" destId="{B2B63BBA-76DC-4F96-885C-009B2F9C203E}" srcOrd="1" destOrd="0" presId="urn:microsoft.com/office/officeart/2005/8/layout/StepDownProcess"/>
    <dgm:cxn modelId="{ACC20734-1004-4491-857E-8280CA3726D9}" type="presParOf" srcId="{6279AF39-49DE-4A55-8615-0C8611570C62}" destId="{782FF19D-34AD-4A76-9B3B-8E50B784641B}" srcOrd="2" destOrd="0" presId="urn:microsoft.com/office/officeart/2005/8/layout/StepDownProcess"/>
    <dgm:cxn modelId="{76BE4980-5613-4B3C-A61A-1CD2DC4C3CC7}" type="presParOf" srcId="{C6D77C85-26C4-4DEB-95AF-7F707B2EC240}" destId="{75FB105E-EA3C-4B69-BA2D-EC293D1FAB9C}" srcOrd="3" destOrd="0" presId="urn:microsoft.com/office/officeart/2005/8/layout/StepDownProcess"/>
    <dgm:cxn modelId="{60CEE460-FBEF-457F-B368-5ADA048DB13E}" type="presParOf" srcId="{C6D77C85-26C4-4DEB-95AF-7F707B2EC240}" destId="{51FBA6AA-FBD7-49F3-BC8E-E8C1A1EB2FAC}" srcOrd="4" destOrd="0" presId="urn:microsoft.com/office/officeart/2005/8/layout/StepDownProcess"/>
    <dgm:cxn modelId="{0E2A2B80-7BDC-4B28-82D4-BABB4ED2DC09}" type="presParOf" srcId="{51FBA6AA-FBD7-49F3-BC8E-E8C1A1EB2FAC}" destId="{A1E1A9DE-4DA3-491C-ADFA-6BD67884CCAB}" srcOrd="0" destOrd="0" presId="urn:microsoft.com/office/officeart/2005/8/layout/StepDownProcess"/>
    <dgm:cxn modelId="{636A46F5-3C4A-41DD-9470-AE5E1762EBB5}" type="presParOf" srcId="{51FBA6AA-FBD7-49F3-BC8E-E8C1A1EB2FAC}" destId="{AD67FD7E-08CA-40F7-BD89-74B780C78AFB}" srcOrd="1" destOrd="0" presId="urn:microsoft.com/office/officeart/2005/8/layout/StepDownProcess"/>
    <dgm:cxn modelId="{821C427C-FF04-4724-89A6-927C2FCB9233}" type="presParOf" srcId="{51FBA6AA-FBD7-49F3-BC8E-E8C1A1EB2FAC}" destId="{16D79E4A-8421-4D37-A2DC-8E35F7DE5F80}" srcOrd="2" destOrd="0" presId="urn:microsoft.com/office/officeart/2005/8/layout/StepDownProcess"/>
    <dgm:cxn modelId="{018D2003-16DC-444B-9C6E-CD0CCE0D1E92}" type="presParOf" srcId="{C6D77C85-26C4-4DEB-95AF-7F707B2EC240}" destId="{A51FA17B-3E72-432E-8898-99B3DC02D3A6}" srcOrd="5" destOrd="0" presId="urn:microsoft.com/office/officeart/2005/8/layout/StepDownProcess"/>
    <dgm:cxn modelId="{74B3454F-25ED-4F13-AE6A-CB25D77852E8}" type="presParOf" srcId="{C6D77C85-26C4-4DEB-95AF-7F707B2EC240}" destId="{17E9AE72-3E2F-4623-A1AC-506F222913F2}" srcOrd="6" destOrd="0" presId="urn:microsoft.com/office/officeart/2005/8/layout/StepDownProcess"/>
    <dgm:cxn modelId="{CB0CA309-BAB2-4B84-A827-DC299DCC4DE4}" type="presParOf" srcId="{17E9AE72-3E2F-4623-A1AC-506F222913F2}" destId="{146DD9E1-E202-4DCD-972C-C9739BB9AB55}" srcOrd="0" destOrd="0" presId="urn:microsoft.com/office/officeart/2005/8/layout/StepDownProcess"/>
    <dgm:cxn modelId="{CFB4BC51-CFA8-4D5E-91A5-580F499CF2EF}" type="presParOf" srcId="{17E9AE72-3E2F-4623-A1AC-506F222913F2}" destId="{38CE1FFC-FB28-41B0-8003-7ECC7CE5B44A}" srcOrd="1" destOrd="0" presId="urn:microsoft.com/office/officeart/2005/8/layout/StepDownProcess"/>
    <dgm:cxn modelId="{991669C1-D7B7-414F-8E15-7A0DB6823AF6}" type="presParOf" srcId="{17E9AE72-3E2F-4623-A1AC-506F222913F2}" destId="{EA791916-0943-4C23-AE08-26D25309AC19}" srcOrd="2" destOrd="0" presId="urn:microsoft.com/office/officeart/2005/8/layout/StepDownProcess"/>
    <dgm:cxn modelId="{0E2A8251-25CC-4FCB-B7E9-D3A7A9CF8F36}" type="presParOf" srcId="{C6D77C85-26C4-4DEB-95AF-7F707B2EC240}" destId="{9EAD72E2-877B-42C3-8ADC-73431BD58EEB}" srcOrd="7" destOrd="0" presId="urn:microsoft.com/office/officeart/2005/8/layout/StepDownProcess"/>
    <dgm:cxn modelId="{CA93388D-45B7-463A-8C82-4DB29F2B6929}" type="presParOf" srcId="{C6D77C85-26C4-4DEB-95AF-7F707B2EC240}" destId="{D86C71CF-0053-4807-AB21-1203DE63545D}" srcOrd="8" destOrd="0" presId="urn:microsoft.com/office/officeart/2005/8/layout/StepDownProcess"/>
    <dgm:cxn modelId="{6069FC7D-A6EC-4327-ADE1-916B97F20D99}" type="presParOf" srcId="{D86C71CF-0053-4807-AB21-1203DE63545D}" destId="{40956BF5-7304-4B6C-9273-CDBF7BA7B33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09BE8-A5B9-42C9-9451-2772D83EE0DB}">
      <dsp:nvSpPr>
        <dsp:cNvPr id="0" name=""/>
        <dsp:cNvSpPr/>
      </dsp:nvSpPr>
      <dsp:spPr>
        <a:xfrm rot="16200000">
          <a:off x="212040" y="-212040"/>
          <a:ext cx="1908237" cy="2332318"/>
        </a:xfrm>
        <a:prstGeom prst="round1Rect">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Communication and Social Networking</a:t>
          </a:r>
          <a:endParaRPr lang="en-LS" sz="1500" kern="1200" dirty="0"/>
        </a:p>
      </dsp:txBody>
      <dsp:txXfrm rot="5400000">
        <a:off x="-1" y="1"/>
        <a:ext cx="2332318" cy="1431178"/>
      </dsp:txXfrm>
    </dsp:sp>
    <dsp:sp modelId="{2DDCAD6E-293A-47FC-863C-900169E93C64}">
      <dsp:nvSpPr>
        <dsp:cNvPr id="0" name=""/>
        <dsp:cNvSpPr/>
      </dsp:nvSpPr>
      <dsp:spPr>
        <a:xfrm>
          <a:off x="2332318" y="0"/>
          <a:ext cx="2332318" cy="1908237"/>
        </a:xfrm>
        <a:prstGeom prst="round1Rect">
          <a:avLst/>
        </a:prstGeom>
        <a:blipFill rotWithShape="1">
          <a:blip xmlns:r="http://schemas.openxmlformats.org/officeDocument/2006/relationships" r:embed="rId1">
            <a:duotone>
              <a:schemeClr val="accent1">
                <a:alpha val="90000"/>
                <a:hueOff val="0"/>
                <a:satOff val="0"/>
                <a:lumOff val="0"/>
                <a:alphaOff val="-13333"/>
                <a:tint val="98000"/>
                <a:lumMod val="102000"/>
              </a:schemeClr>
              <a:schemeClr val="accent1">
                <a:alpha val="90000"/>
                <a:hueOff val="0"/>
                <a:satOff val="0"/>
                <a:lumOff val="0"/>
                <a:alphaOff val="-13333"/>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Entertainment</a:t>
          </a:r>
          <a:endParaRPr lang="en-LS" sz="1500" kern="1200" dirty="0"/>
        </a:p>
      </dsp:txBody>
      <dsp:txXfrm>
        <a:off x="2332318" y="0"/>
        <a:ext cx="2332318" cy="1431178"/>
      </dsp:txXfrm>
    </dsp:sp>
    <dsp:sp modelId="{22C9CE6E-119D-41B6-9A78-D11FF225F4BC}">
      <dsp:nvSpPr>
        <dsp:cNvPr id="0" name=""/>
        <dsp:cNvSpPr/>
      </dsp:nvSpPr>
      <dsp:spPr>
        <a:xfrm rot="10800000">
          <a:off x="0" y="1908237"/>
          <a:ext cx="2332318" cy="1908237"/>
        </a:xfrm>
        <a:prstGeom prst="round1Rect">
          <a:avLst/>
        </a:prstGeom>
        <a:blipFill rotWithShape="1">
          <a:blip xmlns:r="http://schemas.openxmlformats.org/officeDocument/2006/relationships" r:embed="rId1">
            <a:duotone>
              <a:schemeClr val="accent1">
                <a:alpha val="90000"/>
                <a:hueOff val="0"/>
                <a:satOff val="0"/>
                <a:lumOff val="0"/>
                <a:alphaOff val="-26667"/>
                <a:tint val="98000"/>
                <a:lumMod val="102000"/>
              </a:schemeClr>
              <a:schemeClr val="accent1">
                <a:alpha val="90000"/>
                <a:hueOff val="0"/>
                <a:satOff val="0"/>
                <a:lumOff val="0"/>
                <a:alphaOff val="-26667"/>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Productivity and Utility</a:t>
          </a:r>
          <a:r>
            <a:rPr lang="en-IN" sz="1500" b="0" i="0" kern="1200" dirty="0"/>
            <a:t> </a:t>
          </a:r>
          <a:endParaRPr lang="en-LS" sz="1500" kern="1200" dirty="0"/>
        </a:p>
      </dsp:txBody>
      <dsp:txXfrm rot="10800000">
        <a:off x="0" y="2385296"/>
        <a:ext cx="2332318" cy="1431178"/>
      </dsp:txXfrm>
    </dsp:sp>
    <dsp:sp modelId="{841B2D7B-FD0D-4249-AB98-C20CED46B397}">
      <dsp:nvSpPr>
        <dsp:cNvPr id="0" name=""/>
        <dsp:cNvSpPr/>
      </dsp:nvSpPr>
      <dsp:spPr>
        <a:xfrm rot="5400000">
          <a:off x="2544358" y="1696197"/>
          <a:ext cx="1908237" cy="2332318"/>
        </a:xfrm>
        <a:prstGeom prst="round1Rect">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Navigation and Travel</a:t>
          </a:r>
          <a:endParaRPr lang="en-LS" sz="1500" kern="1200" dirty="0"/>
        </a:p>
      </dsp:txBody>
      <dsp:txXfrm rot="-5400000">
        <a:off x="2332317" y="2385296"/>
        <a:ext cx="2332318" cy="1431178"/>
      </dsp:txXfrm>
    </dsp:sp>
    <dsp:sp modelId="{91A77038-77F4-437B-8472-80551F38B734}">
      <dsp:nvSpPr>
        <dsp:cNvPr id="0" name=""/>
        <dsp:cNvSpPr/>
      </dsp:nvSpPr>
      <dsp:spPr>
        <a:xfrm>
          <a:off x="1632622" y="1431178"/>
          <a:ext cx="1399390" cy="954118"/>
        </a:xfrm>
        <a:prstGeom prst="roundRect">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Applications</a:t>
          </a:r>
          <a:endParaRPr lang="en-LS" sz="1500" kern="1200" dirty="0"/>
        </a:p>
      </dsp:txBody>
      <dsp:txXfrm>
        <a:off x="1679198" y="1477754"/>
        <a:ext cx="1306238" cy="860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09BE8-A5B9-42C9-9451-2772D83EE0DB}">
      <dsp:nvSpPr>
        <dsp:cNvPr id="0" name=""/>
        <dsp:cNvSpPr/>
      </dsp:nvSpPr>
      <dsp:spPr>
        <a:xfrm rot="16200000">
          <a:off x="212040" y="-212040"/>
          <a:ext cx="1908237" cy="2332318"/>
        </a:xfrm>
        <a:prstGeom prst="round1Rect">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Multimedia and Creativity</a:t>
          </a:r>
          <a:endParaRPr lang="en-LS" sz="1500" kern="1200" dirty="0"/>
        </a:p>
      </dsp:txBody>
      <dsp:txXfrm rot="5400000">
        <a:off x="-1" y="1"/>
        <a:ext cx="2332318" cy="1431178"/>
      </dsp:txXfrm>
    </dsp:sp>
    <dsp:sp modelId="{2DDCAD6E-293A-47FC-863C-900169E93C64}">
      <dsp:nvSpPr>
        <dsp:cNvPr id="0" name=""/>
        <dsp:cNvSpPr/>
      </dsp:nvSpPr>
      <dsp:spPr>
        <a:xfrm>
          <a:off x="2332318" y="0"/>
          <a:ext cx="2332318" cy="1908237"/>
        </a:xfrm>
        <a:prstGeom prst="round1Rect">
          <a:avLst/>
        </a:prstGeom>
        <a:blipFill rotWithShape="1">
          <a:blip xmlns:r="http://schemas.openxmlformats.org/officeDocument/2006/relationships" r:embed="rId1">
            <a:duotone>
              <a:schemeClr val="accent1">
                <a:alpha val="90000"/>
                <a:hueOff val="0"/>
                <a:satOff val="0"/>
                <a:lumOff val="0"/>
                <a:alphaOff val="-13333"/>
                <a:tint val="98000"/>
                <a:lumMod val="102000"/>
              </a:schemeClr>
              <a:schemeClr val="accent1">
                <a:alpha val="90000"/>
                <a:hueOff val="0"/>
                <a:satOff val="0"/>
                <a:lumOff val="0"/>
                <a:alphaOff val="-13333"/>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Health and Fitness</a:t>
          </a:r>
          <a:endParaRPr lang="en-LS" sz="1500" kern="1200" dirty="0"/>
        </a:p>
      </dsp:txBody>
      <dsp:txXfrm>
        <a:off x="2332318" y="0"/>
        <a:ext cx="2332318" cy="1431178"/>
      </dsp:txXfrm>
    </dsp:sp>
    <dsp:sp modelId="{22C9CE6E-119D-41B6-9A78-D11FF225F4BC}">
      <dsp:nvSpPr>
        <dsp:cNvPr id="0" name=""/>
        <dsp:cNvSpPr/>
      </dsp:nvSpPr>
      <dsp:spPr>
        <a:xfrm rot="10800000">
          <a:off x="0" y="1908237"/>
          <a:ext cx="2332318" cy="1908237"/>
        </a:xfrm>
        <a:prstGeom prst="round1Rect">
          <a:avLst/>
        </a:prstGeom>
        <a:blipFill rotWithShape="1">
          <a:blip xmlns:r="http://schemas.openxmlformats.org/officeDocument/2006/relationships" r:embed="rId1">
            <a:duotone>
              <a:schemeClr val="accent1">
                <a:alpha val="90000"/>
                <a:hueOff val="0"/>
                <a:satOff val="0"/>
                <a:lumOff val="0"/>
                <a:alphaOff val="-26667"/>
                <a:tint val="98000"/>
                <a:lumMod val="102000"/>
              </a:schemeClr>
              <a:schemeClr val="accent1">
                <a:alpha val="90000"/>
                <a:hueOff val="0"/>
                <a:satOff val="0"/>
                <a:lumOff val="0"/>
                <a:alphaOff val="-26667"/>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E-commerce and Finance</a:t>
          </a:r>
          <a:endParaRPr lang="en-LS" sz="1500" kern="1200" dirty="0"/>
        </a:p>
      </dsp:txBody>
      <dsp:txXfrm rot="10800000">
        <a:off x="0" y="2385296"/>
        <a:ext cx="2332318" cy="1431178"/>
      </dsp:txXfrm>
    </dsp:sp>
    <dsp:sp modelId="{841B2D7B-FD0D-4249-AB98-C20CED46B397}">
      <dsp:nvSpPr>
        <dsp:cNvPr id="0" name=""/>
        <dsp:cNvSpPr/>
      </dsp:nvSpPr>
      <dsp:spPr>
        <a:xfrm rot="5400000">
          <a:off x="2544358" y="1696197"/>
          <a:ext cx="1908237" cy="2332318"/>
        </a:xfrm>
        <a:prstGeom prst="round1Rect">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t>Education and Learning</a:t>
          </a:r>
          <a:endParaRPr lang="en-LS" sz="1500" kern="1200" dirty="0"/>
        </a:p>
      </dsp:txBody>
      <dsp:txXfrm rot="-5400000">
        <a:off x="2332317" y="2385296"/>
        <a:ext cx="2332318" cy="1431178"/>
      </dsp:txXfrm>
    </dsp:sp>
    <dsp:sp modelId="{91A77038-77F4-437B-8472-80551F38B734}">
      <dsp:nvSpPr>
        <dsp:cNvPr id="0" name=""/>
        <dsp:cNvSpPr/>
      </dsp:nvSpPr>
      <dsp:spPr>
        <a:xfrm>
          <a:off x="1632622" y="1431178"/>
          <a:ext cx="1399390" cy="954118"/>
        </a:xfrm>
        <a:prstGeom prst="roundRect">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Applications</a:t>
          </a:r>
          <a:endParaRPr lang="en-LS" sz="1500" kern="1200" dirty="0"/>
        </a:p>
      </dsp:txBody>
      <dsp:txXfrm>
        <a:off x="1679198" y="1477754"/>
        <a:ext cx="1306238" cy="860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85B0-6AFD-4081-98AF-4880FDA72A25}">
      <dsp:nvSpPr>
        <dsp:cNvPr id="0" name=""/>
        <dsp:cNvSpPr/>
      </dsp:nvSpPr>
      <dsp:spPr>
        <a:xfrm rot="5400000">
          <a:off x="1279256" y="94999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7023BE2-45CB-4E88-846A-F813F296730D}">
      <dsp:nvSpPr>
        <dsp:cNvPr id="0" name=""/>
        <dsp:cNvSpPr/>
      </dsp:nvSpPr>
      <dsp:spPr>
        <a:xfrm>
          <a:off x="1150206" y="0"/>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Improved Privacy Features</a:t>
          </a:r>
          <a:endParaRPr lang="en-LS" sz="1400" kern="1200" dirty="0"/>
        </a:p>
      </dsp:txBody>
      <dsp:txXfrm>
        <a:off x="1197772" y="47566"/>
        <a:ext cx="1296662" cy="879078"/>
      </dsp:txXfrm>
    </dsp:sp>
    <dsp:sp modelId="{07E01DEA-DD48-4CEC-9B5D-FCBFBB55F53B}">
      <dsp:nvSpPr>
        <dsp:cNvPr id="0" name=""/>
        <dsp:cNvSpPr/>
      </dsp:nvSpPr>
      <dsp:spPr>
        <a:xfrm>
          <a:off x="2452006" y="12642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endParaRPr lang="en-LS" sz="1100" kern="1200"/>
        </a:p>
      </dsp:txBody>
      <dsp:txXfrm>
        <a:off x="2452006" y="126421"/>
        <a:ext cx="1012258" cy="787400"/>
      </dsp:txXfrm>
    </dsp:sp>
    <dsp:sp modelId="{6CC2557D-1024-4BC0-B5DD-BA34F15BEBC3}">
      <dsp:nvSpPr>
        <dsp:cNvPr id="0" name=""/>
        <dsp:cNvSpPr/>
      </dsp:nvSpPr>
      <dsp:spPr>
        <a:xfrm rot="5400000">
          <a:off x="2433201" y="204435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2B63BBA-76DC-4F96-885C-009B2F9C203E}">
      <dsp:nvSpPr>
        <dsp:cNvPr id="0" name=""/>
        <dsp:cNvSpPr/>
      </dsp:nvSpPr>
      <dsp:spPr>
        <a:xfrm>
          <a:off x="2214157" y="112786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Foldable Device Optimization</a:t>
          </a:r>
          <a:r>
            <a:rPr lang="en-IN" sz="1400" b="0" i="0" kern="1200" dirty="0"/>
            <a:t>: </a:t>
          </a:r>
          <a:endParaRPr lang="en-LS" sz="1400" kern="1200" dirty="0"/>
        </a:p>
      </dsp:txBody>
      <dsp:txXfrm>
        <a:off x="2261723" y="1175434"/>
        <a:ext cx="1296662" cy="879078"/>
      </dsp:txXfrm>
    </dsp:sp>
    <dsp:sp modelId="{782FF19D-34AD-4A76-9B3B-8E50B784641B}">
      <dsp:nvSpPr>
        <dsp:cNvPr id="0" name=""/>
        <dsp:cNvSpPr/>
      </dsp:nvSpPr>
      <dsp:spPr>
        <a:xfrm>
          <a:off x="3605951" y="122078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endParaRPr lang="en-LS" sz="1100" kern="1200"/>
        </a:p>
      </dsp:txBody>
      <dsp:txXfrm>
        <a:off x="3605951" y="1220781"/>
        <a:ext cx="1012258" cy="787400"/>
      </dsp:txXfrm>
    </dsp:sp>
    <dsp:sp modelId="{A1E1A9DE-4DA3-491C-ADFA-6BD67884CCAB}">
      <dsp:nvSpPr>
        <dsp:cNvPr id="0" name=""/>
        <dsp:cNvSpPr/>
      </dsp:nvSpPr>
      <dsp:spPr>
        <a:xfrm rot="5400000">
          <a:off x="3587146" y="313871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D67FD7E-08CA-40F7-BD89-74B780C78AFB}">
      <dsp:nvSpPr>
        <dsp:cNvPr id="0" name=""/>
        <dsp:cNvSpPr/>
      </dsp:nvSpPr>
      <dsp:spPr>
        <a:xfrm>
          <a:off x="3368102" y="222222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Improved Cross-Device Integration</a:t>
          </a:r>
          <a:endParaRPr lang="en-LS" sz="1400" kern="1200" dirty="0"/>
        </a:p>
      </dsp:txBody>
      <dsp:txXfrm>
        <a:off x="3415668" y="2269794"/>
        <a:ext cx="1296662" cy="879078"/>
      </dsp:txXfrm>
    </dsp:sp>
    <dsp:sp modelId="{16D79E4A-8421-4D37-A2DC-8E35F7DE5F80}">
      <dsp:nvSpPr>
        <dsp:cNvPr id="0" name=""/>
        <dsp:cNvSpPr/>
      </dsp:nvSpPr>
      <dsp:spPr>
        <a:xfrm>
          <a:off x="4759897" y="231514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endParaRPr lang="en-LS" sz="1100" kern="1200"/>
        </a:p>
      </dsp:txBody>
      <dsp:txXfrm>
        <a:off x="4759897" y="2315141"/>
        <a:ext cx="1012258" cy="787400"/>
      </dsp:txXfrm>
    </dsp:sp>
    <dsp:sp modelId="{146DD9E1-E202-4DCD-972C-C9739BB9AB55}">
      <dsp:nvSpPr>
        <dsp:cNvPr id="0" name=""/>
        <dsp:cNvSpPr/>
      </dsp:nvSpPr>
      <dsp:spPr>
        <a:xfrm rot="5400000">
          <a:off x="4741091" y="423307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8CE1FFC-FB28-41B0-8003-7ECC7CE5B44A}">
      <dsp:nvSpPr>
        <dsp:cNvPr id="0" name=""/>
        <dsp:cNvSpPr/>
      </dsp:nvSpPr>
      <dsp:spPr>
        <a:xfrm>
          <a:off x="4522048" y="331658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Augmented Reality (AR) Integration</a:t>
          </a:r>
          <a:endParaRPr lang="en-IN" sz="1400" kern="1200"/>
        </a:p>
      </dsp:txBody>
      <dsp:txXfrm>
        <a:off x="4569614" y="3364154"/>
        <a:ext cx="1296662" cy="879078"/>
      </dsp:txXfrm>
    </dsp:sp>
    <dsp:sp modelId="{EA791916-0943-4C23-AE08-26D25309AC19}">
      <dsp:nvSpPr>
        <dsp:cNvPr id="0" name=""/>
        <dsp:cNvSpPr/>
      </dsp:nvSpPr>
      <dsp:spPr>
        <a:xfrm>
          <a:off x="5913842" y="3409501"/>
          <a:ext cx="1012258" cy="787400"/>
        </a:xfrm>
        <a:prstGeom prst="rect">
          <a:avLst/>
        </a:prstGeom>
        <a:noFill/>
        <a:ln>
          <a:noFill/>
        </a:ln>
        <a:effectLst/>
      </dsp:spPr>
      <dsp:style>
        <a:lnRef idx="0">
          <a:scrgbClr r="0" g="0" b="0"/>
        </a:lnRef>
        <a:fillRef idx="0">
          <a:scrgbClr r="0" g="0" b="0"/>
        </a:fillRef>
        <a:effectRef idx="0">
          <a:scrgbClr r="0" g="0" b="0"/>
        </a:effectRef>
        <a:fontRef idx="minor"/>
      </dsp:style>
    </dsp:sp>
    <dsp:sp modelId="{40956BF5-7304-4B6C-9273-CDBF7BA7B336}">
      <dsp:nvSpPr>
        <dsp:cNvPr id="0" name=""/>
        <dsp:cNvSpPr/>
      </dsp:nvSpPr>
      <dsp:spPr>
        <a:xfrm>
          <a:off x="5675993" y="441094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a:t>Enhanced AI Integration</a:t>
          </a:r>
          <a:endParaRPr lang="en-IN" sz="1400" kern="1200"/>
        </a:p>
      </dsp:txBody>
      <dsp:txXfrm>
        <a:off x="5723559" y="4458514"/>
        <a:ext cx="1296662" cy="87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85B0-6AFD-4081-98AF-4880FDA72A25}">
      <dsp:nvSpPr>
        <dsp:cNvPr id="0" name=""/>
        <dsp:cNvSpPr/>
      </dsp:nvSpPr>
      <dsp:spPr>
        <a:xfrm rot="5400000">
          <a:off x="1279256" y="94999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7023BE2-45CB-4E88-846A-F813F296730D}">
      <dsp:nvSpPr>
        <dsp:cNvPr id="0" name=""/>
        <dsp:cNvSpPr/>
      </dsp:nvSpPr>
      <dsp:spPr>
        <a:xfrm>
          <a:off x="1150206" y="0"/>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dirty="0"/>
            <a:t>Privacy Enhancements</a:t>
          </a:r>
          <a:endParaRPr lang="en-LS" sz="1300" kern="1200" dirty="0"/>
        </a:p>
      </dsp:txBody>
      <dsp:txXfrm>
        <a:off x="1197772" y="47566"/>
        <a:ext cx="1296662" cy="879078"/>
      </dsp:txXfrm>
    </dsp:sp>
    <dsp:sp modelId="{07E01DEA-DD48-4CEC-9B5D-FCBFBB55F53B}">
      <dsp:nvSpPr>
        <dsp:cNvPr id="0" name=""/>
        <dsp:cNvSpPr/>
      </dsp:nvSpPr>
      <dsp:spPr>
        <a:xfrm>
          <a:off x="2452006" y="12642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LS" sz="1000" kern="1200"/>
        </a:p>
      </dsp:txBody>
      <dsp:txXfrm>
        <a:off x="2452006" y="126421"/>
        <a:ext cx="1012258" cy="787400"/>
      </dsp:txXfrm>
    </dsp:sp>
    <dsp:sp modelId="{6CC2557D-1024-4BC0-B5DD-BA34F15BEBC3}">
      <dsp:nvSpPr>
        <dsp:cNvPr id="0" name=""/>
        <dsp:cNvSpPr/>
      </dsp:nvSpPr>
      <dsp:spPr>
        <a:xfrm rot="5400000">
          <a:off x="2433201" y="204435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2B63BBA-76DC-4F96-885C-009B2F9C203E}">
      <dsp:nvSpPr>
        <dsp:cNvPr id="0" name=""/>
        <dsp:cNvSpPr/>
      </dsp:nvSpPr>
      <dsp:spPr>
        <a:xfrm>
          <a:off x="2214157" y="112786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dirty="0"/>
            <a:t>Foldable Device Optimization</a:t>
          </a:r>
          <a:r>
            <a:rPr lang="en-IN" sz="1300" b="0" i="0" kern="1200" dirty="0"/>
            <a:t>: </a:t>
          </a:r>
          <a:endParaRPr lang="en-LS" sz="1300" kern="1200" dirty="0"/>
        </a:p>
      </dsp:txBody>
      <dsp:txXfrm>
        <a:off x="2261723" y="1175434"/>
        <a:ext cx="1296662" cy="879078"/>
      </dsp:txXfrm>
    </dsp:sp>
    <dsp:sp modelId="{782FF19D-34AD-4A76-9B3B-8E50B784641B}">
      <dsp:nvSpPr>
        <dsp:cNvPr id="0" name=""/>
        <dsp:cNvSpPr/>
      </dsp:nvSpPr>
      <dsp:spPr>
        <a:xfrm>
          <a:off x="3605951" y="122078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LS" sz="1000" kern="1200" dirty="0"/>
        </a:p>
      </dsp:txBody>
      <dsp:txXfrm>
        <a:off x="3605951" y="1220781"/>
        <a:ext cx="1012258" cy="787400"/>
      </dsp:txXfrm>
    </dsp:sp>
    <dsp:sp modelId="{A1E1A9DE-4DA3-491C-ADFA-6BD67884CCAB}">
      <dsp:nvSpPr>
        <dsp:cNvPr id="0" name=""/>
        <dsp:cNvSpPr/>
      </dsp:nvSpPr>
      <dsp:spPr>
        <a:xfrm rot="5400000">
          <a:off x="3587146" y="313871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D67FD7E-08CA-40F7-BD89-74B780C78AFB}">
      <dsp:nvSpPr>
        <dsp:cNvPr id="0" name=""/>
        <dsp:cNvSpPr/>
      </dsp:nvSpPr>
      <dsp:spPr>
        <a:xfrm>
          <a:off x="3368102" y="222222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dirty="0"/>
            <a:t>Improved Cross-Device Integration</a:t>
          </a:r>
          <a:endParaRPr lang="en-LS" sz="1300" kern="1200" dirty="0"/>
        </a:p>
      </dsp:txBody>
      <dsp:txXfrm>
        <a:off x="3415668" y="2269794"/>
        <a:ext cx="1296662" cy="879078"/>
      </dsp:txXfrm>
    </dsp:sp>
    <dsp:sp modelId="{16D79E4A-8421-4D37-A2DC-8E35F7DE5F80}">
      <dsp:nvSpPr>
        <dsp:cNvPr id="0" name=""/>
        <dsp:cNvSpPr/>
      </dsp:nvSpPr>
      <dsp:spPr>
        <a:xfrm>
          <a:off x="4759897" y="2315141"/>
          <a:ext cx="1012258" cy="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en-LS" sz="1000" kern="1200" dirty="0"/>
        </a:p>
      </dsp:txBody>
      <dsp:txXfrm>
        <a:off x="4759897" y="2315141"/>
        <a:ext cx="1012258" cy="787400"/>
      </dsp:txXfrm>
    </dsp:sp>
    <dsp:sp modelId="{146DD9E1-E202-4DCD-972C-C9739BB9AB55}">
      <dsp:nvSpPr>
        <dsp:cNvPr id="0" name=""/>
        <dsp:cNvSpPr/>
      </dsp:nvSpPr>
      <dsp:spPr>
        <a:xfrm rot="5400000">
          <a:off x="4741091" y="4233079"/>
          <a:ext cx="826770" cy="9412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8CE1FFC-FB28-41B0-8003-7ECC7CE5B44A}">
      <dsp:nvSpPr>
        <dsp:cNvPr id="0" name=""/>
        <dsp:cNvSpPr/>
      </dsp:nvSpPr>
      <dsp:spPr>
        <a:xfrm>
          <a:off x="4522048" y="331658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t>Augmented Reality (AR) Integration</a:t>
          </a:r>
          <a:endParaRPr lang="en-IN" sz="1300" kern="1200"/>
        </a:p>
      </dsp:txBody>
      <dsp:txXfrm>
        <a:off x="4569614" y="3364154"/>
        <a:ext cx="1296662" cy="879078"/>
      </dsp:txXfrm>
    </dsp:sp>
    <dsp:sp modelId="{EA791916-0943-4C23-AE08-26D25309AC19}">
      <dsp:nvSpPr>
        <dsp:cNvPr id="0" name=""/>
        <dsp:cNvSpPr/>
      </dsp:nvSpPr>
      <dsp:spPr>
        <a:xfrm>
          <a:off x="5913842" y="3409501"/>
          <a:ext cx="1012258" cy="787400"/>
        </a:xfrm>
        <a:prstGeom prst="rect">
          <a:avLst/>
        </a:prstGeom>
        <a:noFill/>
        <a:ln>
          <a:noFill/>
        </a:ln>
        <a:effectLst/>
      </dsp:spPr>
      <dsp:style>
        <a:lnRef idx="0">
          <a:scrgbClr r="0" g="0" b="0"/>
        </a:lnRef>
        <a:fillRef idx="0">
          <a:scrgbClr r="0" g="0" b="0"/>
        </a:fillRef>
        <a:effectRef idx="0">
          <a:scrgbClr r="0" g="0" b="0"/>
        </a:effectRef>
        <a:fontRef idx="minor"/>
      </dsp:style>
    </dsp:sp>
    <dsp:sp modelId="{40956BF5-7304-4B6C-9273-CDBF7BA7B336}">
      <dsp:nvSpPr>
        <dsp:cNvPr id="0" name=""/>
        <dsp:cNvSpPr/>
      </dsp:nvSpPr>
      <dsp:spPr>
        <a:xfrm>
          <a:off x="5675993" y="4410948"/>
          <a:ext cx="1391794" cy="974210"/>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a:t>Enhanced AI Integration</a:t>
          </a:r>
          <a:endParaRPr lang="en-IN" sz="1300" kern="1200"/>
        </a:p>
      </dsp:txBody>
      <dsp:txXfrm>
        <a:off x="5723559" y="4458514"/>
        <a:ext cx="1296662" cy="87907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3/15/2024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3/15/2024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87EB-B6E1-4F83-8F63-9C8CE2B6C44F}"/>
              </a:ext>
            </a:extLst>
          </p:cNvPr>
          <p:cNvSpPr>
            <a:spLocks noGrp="1"/>
          </p:cNvSpPr>
          <p:nvPr>
            <p:ph type="ctrTitle"/>
          </p:nvPr>
        </p:nvSpPr>
        <p:spPr/>
        <p:txBody>
          <a:bodyPr/>
          <a:lstStyle/>
          <a:p>
            <a:r>
              <a:rPr lang="en-US" sz="5400" i="0" dirty="0">
                <a:ln w="0"/>
                <a:solidFill>
                  <a:schemeClr val="bg1">
                    <a:lumMod val="95000"/>
                    <a:lumOff val="5000"/>
                  </a:schemeClr>
                </a:solidFill>
                <a:effectLst>
                  <a:reflection blurRad="6350" stA="53000" endA="300" endPos="35500" dir="5400000" sy="-90000" algn="bl" rotWithShape="0"/>
                </a:effectLst>
                <a:latin typeface="Söhne"/>
              </a:rPr>
              <a:t>Android vs. iOS: The Battle for Mobile Operating System Dominance</a:t>
            </a:r>
            <a:br>
              <a:rPr lang="en-LS" sz="5400" dirty="0">
                <a:ln w="0"/>
                <a:solidFill>
                  <a:schemeClr val="bg1">
                    <a:lumMod val="95000"/>
                    <a:lumOff val="5000"/>
                  </a:schemeClr>
                </a:solidFill>
                <a:effectLst>
                  <a:reflection blurRad="6350" stA="53000" endA="300" endPos="35500" dir="5400000" sy="-90000" algn="bl" rotWithShape="0"/>
                </a:effectLst>
              </a:rPr>
            </a:br>
            <a:endParaRPr lang="en-LS" dirty="0">
              <a:ln w="0"/>
              <a:solidFill>
                <a:schemeClr val="bg1">
                  <a:lumMod val="95000"/>
                  <a:lumOff val="5000"/>
                </a:schemeClr>
              </a:soli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88405793-C7D2-411A-AF11-184D3E2531EB}"/>
              </a:ext>
            </a:extLst>
          </p:cNvPr>
          <p:cNvSpPr>
            <a:spLocks noGrp="1"/>
          </p:cNvSpPr>
          <p:nvPr>
            <p:ph type="subTitle" idx="1"/>
          </p:nvPr>
        </p:nvSpPr>
        <p:spPr/>
        <p:txBody>
          <a:bodyPr>
            <a:noAutofit/>
          </a:bodyPr>
          <a:lstStyle/>
          <a:p>
            <a:endParaRPr lang="en-LS" sz="3200" dirty="0"/>
          </a:p>
        </p:txBody>
      </p:sp>
    </p:spTree>
    <p:extLst>
      <p:ext uri="{BB962C8B-B14F-4D97-AF65-F5344CB8AC3E}">
        <p14:creationId xmlns:p14="http://schemas.microsoft.com/office/powerpoint/2010/main" val="126306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EA9C8650-E23E-4CC3-9231-2F0A07BB6D0F}"/>
              </a:ext>
            </a:extLst>
          </p:cNvPr>
          <p:cNvGraphicFramePr/>
          <p:nvPr>
            <p:extLst>
              <p:ext uri="{D42A27DB-BD31-4B8C-83A1-F6EECF244321}">
                <p14:modId xmlns:p14="http://schemas.microsoft.com/office/powerpoint/2010/main" val="1038637005"/>
              </p:ext>
            </p:extLst>
          </p:nvPr>
        </p:nvGraphicFramePr>
        <p:xfrm>
          <a:off x="1018988" y="1329266"/>
          <a:ext cx="4664636" cy="381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E003E854-FD9C-46B0-8DCE-7FA7B242B8CA}"/>
              </a:ext>
            </a:extLst>
          </p:cNvPr>
          <p:cNvSpPr txBox="1"/>
          <p:nvPr/>
        </p:nvSpPr>
        <p:spPr>
          <a:xfrm>
            <a:off x="2814919" y="5674659"/>
            <a:ext cx="1075936" cy="369332"/>
          </a:xfrm>
          <a:prstGeom prst="rect">
            <a:avLst/>
          </a:prstGeom>
          <a:noFill/>
        </p:spPr>
        <p:txBody>
          <a:bodyPr wrap="none" rtlCol="0">
            <a:spAutoFit/>
          </a:bodyPr>
          <a:lstStyle/>
          <a:p>
            <a:pPr algn="ctr"/>
            <a:r>
              <a:rPr lang="en-IN" b="1" dirty="0"/>
              <a:t>Android</a:t>
            </a:r>
            <a:endParaRPr lang="en-LS" b="1" dirty="0"/>
          </a:p>
        </p:txBody>
      </p:sp>
      <p:graphicFrame>
        <p:nvGraphicFramePr>
          <p:cNvPr id="10" name="Diagram 9">
            <a:extLst>
              <a:ext uri="{FF2B5EF4-FFF2-40B4-BE49-F238E27FC236}">
                <a16:creationId xmlns:a16="http://schemas.microsoft.com/office/drawing/2014/main" id="{A2009162-51A7-4134-8EC9-810B513A037F}"/>
              </a:ext>
            </a:extLst>
          </p:cNvPr>
          <p:cNvGraphicFramePr/>
          <p:nvPr>
            <p:extLst>
              <p:ext uri="{D42A27DB-BD31-4B8C-83A1-F6EECF244321}">
                <p14:modId xmlns:p14="http://schemas.microsoft.com/office/powerpoint/2010/main" val="1993438279"/>
              </p:ext>
            </p:extLst>
          </p:nvPr>
        </p:nvGraphicFramePr>
        <p:xfrm>
          <a:off x="6397811" y="1329266"/>
          <a:ext cx="4664636" cy="38164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911EE204-4B52-4348-98B9-22AAB09ED781}"/>
              </a:ext>
            </a:extLst>
          </p:cNvPr>
          <p:cNvSpPr txBox="1"/>
          <p:nvPr/>
        </p:nvSpPr>
        <p:spPr>
          <a:xfrm>
            <a:off x="8453450" y="5674659"/>
            <a:ext cx="553357" cy="369332"/>
          </a:xfrm>
          <a:prstGeom prst="rect">
            <a:avLst/>
          </a:prstGeom>
          <a:noFill/>
        </p:spPr>
        <p:txBody>
          <a:bodyPr wrap="none" rtlCol="0">
            <a:spAutoFit/>
          </a:bodyPr>
          <a:lstStyle/>
          <a:p>
            <a:pPr algn="ctr"/>
            <a:r>
              <a:rPr lang="en-IN" dirty="0"/>
              <a:t>IOS</a:t>
            </a:r>
            <a:endParaRPr lang="en-LS" dirty="0"/>
          </a:p>
        </p:txBody>
      </p:sp>
    </p:spTree>
    <p:extLst>
      <p:ext uri="{BB962C8B-B14F-4D97-AF65-F5344CB8AC3E}">
        <p14:creationId xmlns:p14="http://schemas.microsoft.com/office/powerpoint/2010/main" val="3911729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675D-B76B-4A31-BD7C-BEBCCE14F064}"/>
              </a:ext>
            </a:extLst>
          </p:cNvPr>
          <p:cNvSpPr>
            <a:spLocks noGrp="1"/>
          </p:cNvSpPr>
          <p:nvPr>
            <p:ph type="title"/>
          </p:nvPr>
        </p:nvSpPr>
        <p:spPr>
          <a:xfrm>
            <a:off x="1343646" y="575121"/>
            <a:ext cx="6780400" cy="3279702"/>
          </a:xfrm>
        </p:spPr>
        <p:txBody>
          <a:bodyPr>
            <a:normAutofit/>
          </a:bodyPr>
          <a:lstStyle/>
          <a:p>
            <a:r>
              <a:rPr lang="en-IN" sz="4800" b="1" dirty="0">
                <a:ln w="0"/>
                <a:solidFill>
                  <a:schemeClr val="accent1">
                    <a:lumMod val="75000"/>
                  </a:schemeClr>
                </a:solidFill>
                <a:effectLst>
                  <a:reflection blurRad="6350" stA="55000" endA="300" endPos="45500" dir="5400000" sy="-100000" algn="bl" rotWithShape="0"/>
                </a:effectLst>
                <a:latin typeface="Goudy Old Style" panose="02020502050305020303" pitchFamily="18" charset="0"/>
              </a:rPr>
              <a:t>Diagrams and Charts</a:t>
            </a:r>
            <a:endParaRPr lang="en-LS" sz="4800" b="1" dirty="0">
              <a:ln w="0"/>
              <a:solidFill>
                <a:schemeClr val="accent1">
                  <a:lumMod val="75000"/>
                </a:schemeClr>
              </a:solidFill>
              <a:effectLst>
                <a:reflection blurRad="6350" stA="55000" endA="300" endPos="45500" dir="5400000" sy="-100000" algn="bl" rotWithShape="0"/>
              </a:effectLst>
              <a:latin typeface="Goudy Old Style" panose="02020502050305020303" pitchFamily="18" charset="0"/>
            </a:endParaRPr>
          </a:p>
        </p:txBody>
      </p:sp>
      <p:pic>
        <p:nvPicPr>
          <p:cNvPr id="6" name="Picture Placeholder 5">
            <a:extLst>
              <a:ext uri="{FF2B5EF4-FFF2-40B4-BE49-F238E27FC236}">
                <a16:creationId xmlns:a16="http://schemas.microsoft.com/office/drawing/2014/main" id="{1E2DDE43-A56B-40C1-A493-9854E943BE7E}"/>
              </a:ext>
            </a:extLst>
          </p:cNvPr>
          <p:cNvPicPr>
            <a:picLocks noGrp="1" noChangeAspect="1"/>
          </p:cNvPicPr>
          <p:nvPr>
            <p:ph type="pic" sz="quarter" idx="13"/>
          </p:nvPr>
        </p:nvPicPr>
        <p:blipFill>
          <a:blip r:embed="rId2"/>
          <a:srcRect l="12748" r="12748"/>
          <a:stretch/>
        </p:blipFill>
        <p:spPr>
          <a:xfrm>
            <a:off x="7129440" y="385483"/>
            <a:ext cx="4247832" cy="57015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Graphic 8" descr="Presentation with bar chart with solid fill">
            <a:extLst>
              <a:ext uri="{FF2B5EF4-FFF2-40B4-BE49-F238E27FC236}">
                <a16:creationId xmlns:a16="http://schemas.microsoft.com/office/drawing/2014/main" id="{0D106307-8D19-46F2-B457-5B4A3FA07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157" y="2937320"/>
            <a:ext cx="1107141" cy="1107141"/>
          </a:xfrm>
          <a:prstGeom prst="rect">
            <a:avLst/>
          </a:prstGeom>
        </p:spPr>
      </p:pic>
    </p:spTree>
    <p:extLst>
      <p:ext uri="{BB962C8B-B14F-4D97-AF65-F5344CB8AC3E}">
        <p14:creationId xmlns:p14="http://schemas.microsoft.com/office/powerpoint/2010/main" val="365965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9549C-89BA-41B3-BD41-680C8B86E242}"/>
              </a:ext>
            </a:extLst>
          </p:cNvPr>
          <p:cNvPicPr/>
          <p:nvPr/>
        </p:nvPicPr>
        <p:blipFill>
          <a:blip r:embed="rId2"/>
          <a:stretch>
            <a:fillRect/>
          </a:stretch>
        </p:blipFill>
        <p:spPr>
          <a:xfrm>
            <a:off x="2059641" y="734881"/>
            <a:ext cx="8072718" cy="47784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9983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6DE42B-5558-4E4E-9E4D-B6E68D54522D}"/>
              </a:ext>
            </a:extLst>
          </p:cNvPr>
          <p:cNvPicPr/>
          <p:nvPr/>
        </p:nvPicPr>
        <p:blipFill>
          <a:blip r:embed="rId2"/>
          <a:stretch>
            <a:fillRect/>
          </a:stretch>
        </p:blipFill>
        <p:spPr>
          <a:xfrm>
            <a:off x="2630151" y="1447893"/>
            <a:ext cx="7284814" cy="45136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52288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151E-3B2D-4FDE-B132-B01D6FCA1175}"/>
              </a:ext>
            </a:extLst>
          </p:cNvPr>
          <p:cNvSpPr>
            <a:spLocks noGrp="1"/>
          </p:cNvSpPr>
          <p:nvPr>
            <p:ph type="title"/>
          </p:nvPr>
        </p:nvSpPr>
        <p:spPr>
          <a:xfrm>
            <a:off x="818965" y="447188"/>
            <a:ext cx="10571998" cy="970450"/>
          </a:xfrm>
        </p:spPr>
        <p:txBody>
          <a:bodyPr/>
          <a:lstStyle/>
          <a:p>
            <a:r>
              <a:rPr lang="en-IN" spc="50" dirty="0">
                <a:ln w="0"/>
                <a:solidFill>
                  <a:schemeClr val="bg2"/>
                </a:solidFill>
                <a:effectLst>
                  <a:innerShdw blurRad="63500" dist="50800" dir="13500000">
                    <a:srgbClr val="000000">
                      <a:alpha val="50000"/>
                    </a:srgbClr>
                  </a:innerShdw>
                </a:effectLst>
              </a:rPr>
              <a:t>Advantages</a:t>
            </a:r>
            <a:endParaRPr lang="en-LS" spc="50" dirty="0">
              <a:ln w="0"/>
              <a:solidFill>
                <a:schemeClr val="bg2"/>
              </a:solidFill>
              <a:effectLst>
                <a:innerShdw blurRad="63500" dist="50800" dir="13500000">
                  <a:srgbClr val="000000">
                    <a:alpha val="50000"/>
                  </a:srgbClr>
                </a:innerShdw>
              </a:effectLst>
            </a:endParaRPr>
          </a:p>
        </p:txBody>
      </p:sp>
      <p:sp>
        <p:nvSpPr>
          <p:cNvPr id="3" name="Content Placeholder 2">
            <a:extLst>
              <a:ext uri="{FF2B5EF4-FFF2-40B4-BE49-F238E27FC236}">
                <a16:creationId xmlns:a16="http://schemas.microsoft.com/office/drawing/2014/main" id="{90513666-D6E9-40C2-AA48-F63ED6738C5F}"/>
              </a:ext>
            </a:extLst>
          </p:cNvPr>
          <p:cNvSpPr>
            <a:spLocks noGrp="1"/>
          </p:cNvSpPr>
          <p:nvPr>
            <p:ph idx="1"/>
          </p:nvPr>
        </p:nvSpPr>
        <p:spPr>
          <a:xfrm>
            <a:off x="818711" y="2222287"/>
            <a:ext cx="10700935" cy="4259195"/>
          </a:xfrm>
        </p:spPr>
        <p:txBody>
          <a:bodyPr>
            <a:normAutofit fontScale="92500" lnSpcReduction="20000"/>
          </a:bodyPr>
          <a:lstStyle/>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Open Source: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Android is an open-source platform, allowing for greater customization and flexibility for developers.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457200">
              <a:lnSpc>
                <a:spcPct val="107000"/>
              </a:lnSpc>
            </a:pP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Hardware Diversity: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Android runs on a wide range of devices manufactured by various companies, offering users more choices in terms of features, design, and price.</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457200">
              <a:lnSpc>
                <a:spcPct val="107000"/>
              </a:lnSpc>
            </a:pP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Customization:</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 Android allows users to customize their device's interface, install third-party apps from sources other than the official app store, and tweak system settings to their preferences.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457200">
              <a:lnSpc>
                <a:spcPct val="107000"/>
              </a:lnSpc>
            </a:pP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Google Services Integration:</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 Tight integration with Google services such as Gmail, Google Maps, and Google Drive provides seamless access to these services.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457200">
              <a:lnSpc>
                <a:spcPct val="107000"/>
              </a:lnSpc>
            </a:pP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Affordability:</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 Android devices are available at various price points, making them more accessible to a wider range of users.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3A349559-A38D-49C9-BF4D-0A71A28323D7}"/>
              </a:ext>
            </a:extLst>
          </p:cNvPr>
          <p:cNvPicPr/>
          <p:nvPr/>
        </p:nvPicPr>
        <p:blipFill rotWithShape="1">
          <a:blip r:embed="rId2" cstate="print">
            <a:extLst>
              <a:ext uri="{28A0092B-C50C-407E-A947-70E740481C1C}">
                <a14:useLocalDpi xmlns:a14="http://schemas.microsoft.com/office/drawing/2010/main" val="0"/>
              </a:ext>
            </a:extLst>
          </a:blip>
          <a:srcRect r="3283" b="32764"/>
          <a:stretch/>
        </p:blipFill>
        <p:spPr bwMode="auto">
          <a:xfrm>
            <a:off x="9550335" y="16870"/>
            <a:ext cx="2641665" cy="1883648"/>
          </a:xfrm>
          <a:prstGeom prst="rect">
            <a:avLst/>
          </a:prstGeom>
          <a:noFill/>
          <a:ln>
            <a:noFill/>
          </a:ln>
        </p:spPr>
      </p:pic>
    </p:spTree>
    <p:extLst>
      <p:ext uri="{BB962C8B-B14F-4D97-AF65-F5344CB8AC3E}">
        <p14:creationId xmlns:p14="http://schemas.microsoft.com/office/powerpoint/2010/main" val="272063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345D-BA4B-48F0-867E-48C0EF61603F}"/>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Disadvantages</a:t>
            </a:r>
            <a:endParaRPr lang="en-LS" spc="50" dirty="0">
              <a:ln w="0"/>
              <a:solidFill>
                <a:schemeClr val="bg2"/>
              </a:solidFill>
              <a:effectLst>
                <a:innerShdw blurRad="63500" dist="50800" dir="13500000">
                  <a:srgbClr val="000000">
                    <a:alpha val="50000"/>
                  </a:srgbClr>
                </a:innerShdw>
              </a:effectLst>
            </a:endParaRPr>
          </a:p>
        </p:txBody>
      </p:sp>
      <p:sp>
        <p:nvSpPr>
          <p:cNvPr id="3" name="Content Placeholder 2">
            <a:extLst>
              <a:ext uri="{FF2B5EF4-FFF2-40B4-BE49-F238E27FC236}">
                <a16:creationId xmlns:a16="http://schemas.microsoft.com/office/drawing/2014/main" id="{22977C73-50EE-4E00-8935-3432445BF7E0}"/>
              </a:ext>
            </a:extLst>
          </p:cNvPr>
          <p:cNvSpPr>
            <a:spLocks noGrp="1"/>
          </p:cNvSpPr>
          <p:nvPr>
            <p:ph idx="1"/>
          </p:nvPr>
        </p:nvSpPr>
        <p:spPr>
          <a:xfrm>
            <a:off x="376519" y="2222286"/>
            <a:ext cx="11627222" cy="4510207"/>
          </a:xfrm>
        </p:spPr>
        <p:txBody>
          <a:bodyPr>
            <a:normAutofit/>
          </a:bodyPr>
          <a:lstStyle/>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Fragmentation: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The Android ecosystem is fragmented, with multiple versions of the operating system and varying levels of hardware capabilities across devices. This can lead to compatibility issues and slower software updates.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Security Concerns: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Due to its open nature, Android is more susceptible to malware and security threats compared to iOS. Users need to be vigilant about security measures and app permissions.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Inconsistent User Experience: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Different manufacturers may apply their own customizations and skins on top of Android, leading to inconsistencies in user experience across devices. </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8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Slower Updates: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Android updates may take longer to roll out to devices due to the involvement of manufacturers and carriers in the update process. This can result in delayed access to new features and security patches.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endParaRPr lang="en-LS" dirty="0">
              <a:ln w="0"/>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521BE048-3881-4FEB-8C9F-34EFEA5F15C2}"/>
              </a:ext>
            </a:extLst>
          </p:cNvPr>
          <p:cNvPicPr/>
          <p:nvPr/>
        </p:nvPicPr>
        <p:blipFill rotWithShape="1">
          <a:blip r:embed="rId2" cstate="print">
            <a:extLst>
              <a:ext uri="{28A0092B-C50C-407E-A947-70E740481C1C}">
                <a14:useLocalDpi xmlns:a14="http://schemas.microsoft.com/office/drawing/2010/main" val="0"/>
              </a:ext>
            </a:extLst>
          </a:blip>
          <a:srcRect r="3283" b="32764"/>
          <a:stretch/>
        </p:blipFill>
        <p:spPr bwMode="auto">
          <a:xfrm>
            <a:off x="9550335" y="16870"/>
            <a:ext cx="2641665" cy="1883648"/>
          </a:xfrm>
          <a:prstGeom prst="rect">
            <a:avLst/>
          </a:prstGeom>
          <a:noFill/>
          <a:ln>
            <a:noFill/>
          </a:ln>
        </p:spPr>
      </p:pic>
    </p:spTree>
    <p:extLst>
      <p:ext uri="{BB962C8B-B14F-4D97-AF65-F5344CB8AC3E}">
        <p14:creationId xmlns:p14="http://schemas.microsoft.com/office/powerpoint/2010/main" val="302524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151E-3B2D-4FDE-B132-B01D6FCA1175}"/>
              </a:ext>
            </a:extLst>
          </p:cNvPr>
          <p:cNvSpPr>
            <a:spLocks noGrp="1"/>
          </p:cNvSpPr>
          <p:nvPr>
            <p:ph type="title"/>
          </p:nvPr>
        </p:nvSpPr>
        <p:spPr>
          <a:xfrm>
            <a:off x="818965" y="447188"/>
            <a:ext cx="10571998" cy="970450"/>
          </a:xfrm>
        </p:spPr>
        <p:txBody>
          <a:bodyPr/>
          <a:lstStyle/>
          <a:p>
            <a:r>
              <a:rPr lang="en-IN" spc="50" dirty="0">
                <a:ln w="0"/>
                <a:solidFill>
                  <a:schemeClr val="bg2"/>
                </a:solidFill>
                <a:effectLst>
                  <a:innerShdw blurRad="63500" dist="50800" dir="13500000">
                    <a:srgbClr val="000000">
                      <a:alpha val="50000"/>
                    </a:srgbClr>
                  </a:innerShdw>
                </a:effectLst>
              </a:rPr>
              <a:t>Advantages</a:t>
            </a:r>
            <a:endParaRPr lang="en-LS" spc="50" dirty="0">
              <a:ln w="0"/>
              <a:solidFill>
                <a:schemeClr val="bg2"/>
              </a:solidFill>
              <a:effectLst>
                <a:innerShdw blurRad="63500" dist="50800" dir="13500000">
                  <a:srgbClr val="000000">
                    <a:alpha val="50000"/>
                  </a:srgbClr>
                </a:innerShdw>
              </a:effectLst>
            </a:endParaRPr>
          </a:p>
        </p:txBody>
      </p:sp>
      <p:sp>
        <p:nvSpPr>
          <p:cNvPr id="3" name="Content Placeholder 2">
            <a:extLst>
              <a:ext uri="{FF2B5EF4-FFF2-40B4-BE49-F238E27FC236}">
                <a16:creationId xmlns:a16="http://schemas.microsoft.com/office/drawing/2014/main" id="{90513666-D6E9-40C2-AA48-F63ED6738C5F}"/>
              </a:ext>
            </a:extLst>
          </p:cNvPr>
          <p:cNvSpPr>
            <a:spLocks noGrp="1"/>
          </p:cNvSpPr>
          <p:nvPr>
            <p:ph idx="1"/>
          </p:nvPr>
        </p:nvSpPr>
        <p:spPr>
          <a:xfrm>
            <a:off x="818965" y="2258147"/>
            <a:ext cx="10700935" cy="4259195"/>
          </a:xfrm>
        </p:spPr>
        <p:txBody>
          <a:bodyPr>
            <a:normAutofit/>
          </a:bodyPr>
          <a:lstStyle/>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Uniform User Experience:</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 iOS offers a consistent and intuitive user experience across all Apple devices, ensuring familiarity and ease of use for users. </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Optimized Hardware-Software Integration: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Apple designs both the hardware and software for its devices, leading to optimized performance, efficiency, and seamless integration between the two.</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App Quality: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The App Store has strict guidelines for app submission, resulting in a curated selection of high-quality apps that are generally well-optimized for iOS devices. </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Security: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iOS is known for its strong security features, including built-in encryption, sandboxing of apps, and strict app permissions. This makes iOS devices less vulnerable to malware and security breaches.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Timely Updates: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Apple releases iOS updates directly to its devices, ensuring timely access to new features, performance improvements, and security patches for all supported devices.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45866061-D7A3-4C05-A5B7-1D6CB065DCA4}"/>
              </a:ext>
            </a:extLst>
          </p:cNvPr>
          <p:cNvPicPr/>
          <p:nvPr/>
        </p:nvPicPr>
        <p:blipFill rotWithShape="1">
          <a:blip r:embed="rId2" cstate="print">
            <a:extLst>
              <a:ext uri="{28A0092B-C50C-407E-A947-70E740481C1C}">
                <a14:useLocalDpi xmlns:a14="http://schemas.microsoft.com/office/drawing/2010/main" val="0"/>
              </a:ext>
            </a:extLst>
          </a:blip>
          <a:srcRect b="38269"/>
          <a:stretch/>
        </p:blipFill>
        <p:spPr bwMode="auto">
          <a:xfrm>
            <a:off x="9215230" y="447189"/>
            <a:ext cx="3595333" cy="1453330"/>
          </a:xfrm>
          <a:prstGeom prst="rect">
            <a:avLst/>
          </a:prstGeom>
          <a:noFill/>
          <a:ln>
            <a:noFill/>
          </a:ln>
        </p:spPr>
      </p:pic>
    </p:spTree>
    <p:extLst>
      <p:ext uri="{BB962C8B-B14F-4D97-AF65-F5344CB8AC3E}">
        <p14:creationId xmlns:p14="http://schemas.microsoft.com/office/powerpoint/2010/main" val="359062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151E-3B2D-4FDE-B132-B01D6FCA1175}"/>
              </a:ext>
            </a:extLst>
          </p:cNvPr>
          <p:cNvSpPr>
            <a:spLocks noGrp="1"/>
          </p:cNvSpPr>
          <p:nvPr>
            <p:ph type="title"/>
          </p:nvPr>
        </p:nvSpPr>
        <p:spPr>
          <a:xfrm>
            <a:off x="818965" y="447188"/>
            <a:ext cx="10571998" cy="970450"/>
          </a:xfrm>
        </p:spPr>
        <p:txBody>
          <a:bodyPr/>
          <a:lstStyle/>
          <a:p>
            <a:r>
              <a:rPr lang="en-IN" spc="50" dirty="0">
                <a:ln w="0"/>
                <a:solidFill>
                  <a:schemeClr val="bg2"/>
                </a:solidFill>
                <a:effectLst>
                  <a:innerShdw blurRad="63500" dist="50800" dir="13500000">
                    <a:srgbClr val="000000">
                      <a:alpha val="50000"/>
                    </a:srgbClr>
                  </a:innerShdw>
                </a:effectLst>
              </a:rPr>
              <a:t>Disadvantages</a:t>
            </a:r>
            <a:endParaRPr lang="en-LS" spc="50" dirty="0">
              <a:ln w="0"/>
              <a:solidFill>
                <a:schemeClr val="bg2"/>
              </a:solidFill>
              <a:effectLst>
                <a:innerShdw blurRad="63500" dist="50800" dir="13500000">
                  <a:srgbClr val="000000">
                    <a:alpha val="50000"/>
                  </a:srgbClr>
                </a:innerShdw>
              </a:effectLst>
            </a:endParaRPr>
          </a:p>
        </p:txBody>
      </p:sp>
      <p:sp>
        <p:nvSpPr>
          <p:cNvPr id="3" name="Content Placeholder 2">
            <a:extLst>
              <a:ext uri="{FF2B5EF4-FFF2-40B4-BE49-F238E27FC236}">
                <a16:creationId xmlns:a16="http://schemas.microsoft.com/office/drawing/2014/main" id="{90513666-D6E9-40C2-AA48-F63ED6738C5F}"/>
              </a:ext>
            </a:extLst>
          </p:cNvPr>
          <p:cNvSpPr>
            <a:spLocks noGrp="1"/>
          </p:cNvSpPr>
          <p:nvPr>
            <p:ph idx="1"/>
          </p:nvPr>
        </p:nvSpPr>
        <p:spPr>
          <a:xfrm>
            <a:off x="818965" y="2258147"/>
            <a:ext cx="10700935" cy="4259195"/>
          </a:xfrm>
        </p:spPr>
        <p:txBody>
          <a:bodyPr>
            <a:normAutofit/>
          </a:bodyPr>
          <a:lstStyle/>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Limited Customization: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iOS offers limited customization options compared to Android, with users having less control over the device's interface and system settings.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Closed Ecosystem: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iOS devices are tightly integrated into Apple's ecosystem, limiting interoperability with non-Apple devices and services.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Hardware Options: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Apple offers a limited range of device models and configurations compared to the variety available in the Android market, potentially limiting options for users with specific preferences or budget constraints.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Higher Cost: </a:t>
            </a:r>
            <a:r>
              <a:rPr lang="en-US" sz="1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rPr>
              <a:t>iOS devices tend to be more expensive than their Android counterparts, making them less accessible to budget-conscious consumers.</a:t>
            </a:r>
            <a:endParaRPr lang="en-LS"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45866061-D7A3-4C05-A5B7-1D6CB065DCA4}"/>
              </a:ext>
            </a:extLst>
          </p:cNvPr>
          <p:cNvPicPr/>
          <p:nvPr/>
        </p:nvPicPr>
        <p:blipFill rotWithShape="1">
          <a:blip r:embed="rId2" cstate="print">
            <a:extLst>
              <a:ext uri="{28A0092B-C50C-407E-A947-70E740481C1C}">
                <a14:useLocalDpi xmlns:a14="http://schemas.microsoft.com/office/drawing/2010/main" val="0"/>
              </a:ext>
            </a:extLst>
          </a:blip>
          <a:srcRect b="38269"/>
          <a:stretch/>
        </p:blipFill>
        <p:spPr bwMode="auto">
          <a:xfrm>
            <a:off x="9215230" y="447189"/>
            <a:ext cx="3595333" cy="1453330"/>
          </a:xfrm>
          <a:prstGeom prst="rect">
            <a:avLst/>
          </a:prstGeom>
          <a:noFill/>
          <a:ln>
            <a:noFill/>
          </a:ln>
        </p:spPr>
      </p:pic>
    </p:spTree>
    <p:extLst>
      <p:ext uri="{BB962C8B-B14F-4D97-AF65-F5344CB8AC3E}">
        <p14:creationId xmlns:p14="http://schemas.microsoft.com/office/powerpoint/2010/main" val="2780635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8FE-76FE-4860-BB9F-84B918B40389}"/>
              </a:ext>
            </a:extLst>
          </p:cNvPr>
          <p:cNvSpPr>
            <a:spLocks noGrp="1"/>
          </p:cNvSpPr>
          <p:nvPr>
            <p:ph type="title"/>
          </p:nvPr>
        </p:nvSpPr>
        <p:spPr>
          <a:xfrm>
            <a:off x="1164172" y="426012"/>
            <a:ext cx="3547533" cy="1618396"/>
          </a:xfrm>
        </p:spPr>
        <p:txBody>
          <a:bodyPr/>
          <a:lstStyle/>
          <a:p>
            <a:pPr marL="571500" indent="-571500">
              <a:buFont typeface="Wingdings" panose="05000000000000000000" pitchFamily="2" charset="2"/>
              <a:buChar char="v"/>
            </a:pPr>
            <a:r>
              <a:rPr lang="en-IN" sz="2800" spc="50" dirty="0">
                <a:ln w="0"/>
                <a:solidFill>
                  <a:schemeClr val="bg2"/>
                </a:solidFill>
                <a:effectLst>
                  <a:innerShdw blurRad="63500" dist="50800" dir="13500000">
                    <a:srgbClr val="000000">
                      <a:alpha val="50000"/>
                    </a:srgbClr>
                  </a:innerShdw>
                </a:effectLst>
              </a:rPr>
              <a:t>Future Enhancement</a:t>
            </a:r>
            <a:endParaRPr lang="en-LS" sz="2800" spc="50" dirty="0">
              <a:ln w="0"/>
              <a:solidFill>
                <a:schemeClr val="bg2"/>
              </a:solidFill>
              <a:effectLst>
                <a:innerShdw blurRad="63500" dist="50800" dir="13500000">
                  <a:srgbClr val="000000">
                    <a:alpha val="50000"/>
                  </a:srgbClr>
                </a:innerShdw>
              </a:effectLst>
            </a:endParaRPr>
          </a:p>
        </p:txBody>
      </p:sp>
      <p:pic>
        <p:nvPicPr>
          <p:cNvPr id="11" name="Content Placeholder 10">
            <a:extLst>
              <a:ext uri="{FF2B5EF4-FFF2-40B4-BE49-F238E27FC236}">
                <a16:creationId xmlns:a16="http://schemas.microsoft.com/office/drawing/2014/main" id="{8D5C818D-3164-4F17-87A3-B744F648634B}"/>
              </a:ext>
            </a:extLst>
          </p:cNvPr>
          <p:cNvPicPr>
            <a:picLocks noGrp="1" noChangeAspect="1"/>
          </p:cNvPicPr>
          <p:nvPr>
            <p:ph idx="1"/>
          </p:nvPr>
        </p:nvPicPr>
        <p:blipFill>
          <a:blip r:embed="rId2"/>
          <a:stretch>
            <a:fillRect/>
          </a:stretch>
        </p:blipFill>
        <p:spPr>
          <a:xfrm>
            <a:off x="982129" y="2763018"/>
            <a:ext cx="3729576" cy="3729576"/>
          </a:xfrm>
        </p:spPr>
      </p:pic>
      <p:graphicFrame>
        <p:nvGraphicFramePr>
          <p:cNvPr id="12" name="Diagram 11">
            <a:extLst>
              <a:ext uri="{FF2B5EF4-FFF2-40B4-BE49-F238E27FC236}">
                <a16:creationId xmlns:a16="http://schemas.microsoft.com/office/drawing/2014/main" id="{A2DF62C5-9EF2-447F-A6DB-D2A77B1DCB3C}"/>
              </a:ext>
            </a:extLst>
          </p:cNvPr>
          <p:cNvGraphicFramePr/>
          <p:nvPr>
            <p:extLst>
              <p:ext uri="{D42A27DB-BD31-4B8C-83A1-F6EECF244321}">
                <p14:modId xmlns:p14="http://schemas.microsoft.com/office/powerpoint/2010/main" val="4122750170"/>
              </p:ext>
            </p:extLst>
          </p:nvPr>
        </p:nvGraphicFramePr>
        <p:xfrm>
          <a:off x="4918635" y="44608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902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8FE-76FE-4860-BB9F-84B918B40389}"/>
              </a:ext>
            </a:extLst>
          </p:cNvPr>
          <p:cNvSpPr>
            <a:spLocks noGrp="1"/>
          </p:cNvSpPr>
          <p:nvPr>
            <p:ph type="title"/>
          </p:nvPr>
        </p:nvSpPr>
        <p:spPr>
          <a:xfrm>
            <a:off x="1164172" y="426012"/>
            <a:ext cx="3547533" cy="1618396"/>
          </a:xfrm>
        </p:spPr>
        <p:txBody>
          <a:bodyPr/>
          <a:lstStyle/>
          <a:p>
            <a:pPr marL="571500" indent="-571500">
              <a:buFont typeface="Wingdings" panose="05000000000000000000" pitchFamily="2" charset="2"/>
              <a:buChar char="v"/>
            </a:pPr>
            <a:r>
              <a:rPr lang="en-IN" sz="2800" spc="50" dirty="0">
                <a:ln w="0"/>
                <a:solidFill>
                  <a:schemeClr val="bg2"/>
                </a:solidFill>
                <a:effectLst>
                  <a:innerShdw blurRad="63500" dist="50800" dir="13500000">
                    <a:srgbClr val="000000">
                      <a:alpha val="50000"/>
                    </a:srgbClr>
                  </a:innerShdw>
                </a:effectLst>
              </a:rPr>
              <a:t>Future Enhancement</a:t>
            </a:r>
            <a:endParaRPr lang="en-LS" sz="2800" spc="50" dirty="0">
              <a:ln w="0"/>
              <a:solidFill>
                <a:schemeClr val="bg2"/>
              </a:solidFill>
              <a:effectLst>
                <a:innerShdw blurRad="63500" dist="50800" dir="13500000">
                  <a:srgbClr val="000000">
                    <a:alpha val="50000"/>
                  </a:srgbClr>
                </a:innerShdw>
              </a:effectLst>
            </a:endParaRPr>
          </a:p>
        </p:txBody>
      </p:sp>
      <p:graphicFrame>
        <p:nvGraphicFramePr>
          <p:cNvPr id="12" name="Diagram 11">
            <a:extLst>
              <a:ext uri="{FF2B5EF4-FFF2-40B4-BE49-F238E27FC236}">
                <a16:creationId xmlns:a16="http://schemas.microsoft.com/office/drawing/2014/main" id="{A2DF62C5-9EF2-447F-A6DB-D2A77B1DCB3C}"/>
              </a:ext>
            </a:extLst>
          </p:cNvPr>
          <p:cNvGraphicFramePr/>
          <p:nvPr>
            <p:extLst>
              <p:ext uri="{D42A27DB-BD31-4B8C-83A1-F6EECF244321}">
                <p14:modId xmlns:p14="http://schemas.microsoft.com/office/powerpoint/2010/main" val="3230963339"/>
              </p:ext>
            </p:extLst>
          </p:nvPr>
        </p:nvGraphicFramePr>
        <p:xfrm>
          <a:off x="4711705" y="69652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a:extLst>
              <a:ext uri="{FF2B5EF4-FFF2-40B4-BE49-F238E27FC236}">
                <a16:creationId xmlns:a16="http://schemas.microsoft.com/office/drawing/2014/main" id="{66A9F0C0-FEE8-4A94-99C4-C571921B4C05}"/>
              </a:ext>
            </a:extLst>
          </p:cNvPr>
          <p:cNvPicPr>
            <a:picLocks noGrp="1" noChangeAspect="1"/>
          </p:cNvPicPr>
          <p:nvPr>
            <p:ph idx="1"/>
          </p:nvPr>
        </p:nvPicPr>
        <p:blipFill>
          <a:blip r:embed="rId7"/>
          <a:stretch>
            <a:fillRect/>
          </a:stretch>
        </p:blipFill>
        <p:spPr>
          <a:xfrm>
            <a:off x="1030135" y="2815372"/>
            <a:ext cx="3299817" cy="3299817"/>
          </a:xfrm>
        </p:spPr>
      </p:pic>
    </p:spTree>
    <p:extLst>
      <p:ext uri="{BB962C8B-B14F-4D97-AF65-F5344CB8AC3E}">
        <p14:creationId xmlns:p14="http://schemas.microsoft.com/office/powerpoint/2010/main" val="2568775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56B4-196E-4C0E-A151-B99934A3FBB0}"/>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Abstract</a:t>
            </a:r>
            <a:endParaRPr lang="en-LS" spc="50" dirty="0">
              <a:ln w="0"/>
              <a:solidFill>
                <a:schemeClr val="bg2"/>
              </a:solidFill>
              <a:effectLst>
                <a:innerShdw blurRad="63500" dist="50800" dir="13500000">
                  <a:srgbClr val="000000">
                    <a:alpha val="50000"/>
                  </a:srgbClr>
                </a:innerShdw>
              </a:effectLst>
            </a:endParaRPr>
          </a:p>
        </p:txBody>
      </p:sp>
      <p:sp>
        <p:nvSpPr>
          <p:cNvPr id="3" name="Content Placeholder 2">
            <a:extLst>
              <a:ext uri="{FF2B5EF4-FFF2-40B4-BE49-F238E27FC236}">
                <a16:creationId xmlns:a16="http://schemas.microsoft.com/office/drawing/2014/main" id="{FDF5B5FE-FDB3-41A5-B3CC-993918A3A75D}"/>
              </a:ext>
            </a:extLst>
          </p:cNvPr>
          <p:cNvSpPr>
            <a:spLocks noGrp="1"/>
          </p:cNvSpPr>
          <p:nvPr>
            <p:ph idx="1"/>
          </p:nvPr>
        </p:nvSpPr>
        <p:spPr>
          <a:xfrm>
            <a:off x="827424" y="2616734"/>
            <a:ext cx="10554574" cy="3636511"/>
          </a:xfrm>
        </p:spPr>
        <p:txBody>
          <a:bodyPr>
            <a:normAutofit fontScale="77500" lnSpcReduction="20000"/>
          </a:bodyPr>
          <a:lstStyle/>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Intense competition between Android and iOS for dominance in the mobile operating system market.</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Android, launched by Google, aimed at controlling the emerging mobile internet landscape.</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iOS, Apple's proprietary system, initially dominated but faced a growing threat from Android.</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Android gained rapid acceptance among consumers and handset makers, challenging iOS.</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Android's open-source nature provided to mobile operators for free contrasted with iOS's exclusivity to Apple devices.</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iOS boasted the largest number of applications initially, but Android's developer-friendly environment led to a surge in its app availability.</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Competition extended to other devices like tablets, highlighting the significance of the mobile operating system in portable computing.</a:t>
            </a:r>
          </a:p>
          <a:p>
            <a:pPr algn="l">
              <a:buFont typeface="Arial" panose="020B0604020202020204" pitchFamily="34" charset="0"/>
              <a:buChar char="•"/>
            </a:pPr>
            <a:r>
              <a:rPr lang="en-US" sz="2100" i="0" dirty="0">
                <a:ln w="0"/>
                <a:effectLst>
                  <a:outerShdw blurRad="38100" dist="19050" dir="2700000" algn="tl" rotWithShape="0">
                    <a:schemeClr val="dk1">
                      <a:alpha val="40000"/>
                    </a:schemeClr>
                  </a:outerShdw>
                </a:effectLst>
                <a:latin typeface="Söhne"/>
              </a:rPr>
              <a:t>Google planned to introduce low-cost Android smartphones in emerging markets like India and China, intensifying the competition.</a:t>
            </a:r>
          </a:p>
          <a:p>
            <a:endParaRPr lang="en-LS" dirty="0"/>
          </a:p>
        </p:txBody>
      </p:sp>
    </p:spTree>
    <p:extLst>
      <p:ext uri="{BB962C8B-B14F-4D97-AF65-F5344CB8AC3E}">
        <p14:creationId xmlns:p14="http://schemas.microsoft.com/office/powerpoint/2010/main" val="3357650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88A449-F5FF-49DB-8500-0B5B217D7B0C}"/>
              </a:ext>
            </a:extLst>
          </p:cNvPr>
          <p:cNvSpPr>
            <a:spLocks noGrp="1"/>
          </p:cNvSpPr>
          <p:nvPr>
            <p:ph type="title"/>
          </p:nvPr>
        </p:nvSpPr>
        <p:spPr/>
        <p:txBody>
          <a:bodyPr/>
          <a:lstStyle/>
          <a:p>
            <a:endParaRPr lang="en-LS"/>
          </a:p>
        </p:txBody>
      </p:sp>
      <p:sp>
        <p:nvSpPr>
          <p:cNvPr id="10" name="TextBox 9">
            <a:extLst>
              <a:ext uri="{FF2B5EF4-FFF2-40B4-BE49-F238E27FC236}">
                <a16:creationId xmlns:a16="http://schemas.microsoft.com/office/drawing/2014/main" id="{38EC7646-4B9E-4D75-92C0-0C1578DD0DD4}"/>
              </a:ext>
            </a:extLst>
          </p:cNvPr>
          <p:cNvSpPr txBox="1"/>
          <p:nvPr/>
        </p:nvSpPr>
        <p:spPr>
          <a:xfrm>
            <a:off x="982755" y="2353684"/>
            <a:ext cx="10226488" cy="3970318"/>
          </a:xfrm>
          <a:prstGeom prst="rect">
            <a:avLst/>
          </a:prstGeom>
          <a:noFill/>
        </p:spPr>
        <p:txBody>
          <a:bodyPr wrap="square">
            <a:spAutoFit/>
          </a:bodyPr>
          <a:lstStyle/>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Google Sans"/>
              </a:rPr>
              <a:t>Customizability: Android offers way more customization options, from launchers to widgets. If you like to tinker with your phone, Android is for you.</a:t>
            </a:r>
          </a:p>
          <a:p>
            <a:pPr algn="l"/>
            <a:endParaRPr lang="en-US" i="0" dirty="0">
              <a:ln w="0"/>
              <a:effectLst>
                <a:outerShdw blurRad="38100" dist="19050" dir="2700000" algn="tl" rotWithShape="0">
                  <a:schemeClr val="dk1">
                    <a:alpha val="40000"/>
                  </a:schemeClr>
                </a:outerShdw>
              </a:effectLst>
              <a:latin typeface="Google Sans"/>
            </a:endParaRP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Google Sans"/>
              </a:rPr>
              <a:t>Ease of Use: iPhones are known for their user-friendly interface. If you just want a phone that works seamlessly, iOS is a good choice.</a:t>
            </a:r>
          </a:p>
          <a:p>
            <a:pPr algn="l"/>
            <a:endParaRPr lang="en-US" i="0" dirty="0">
              <a:ln w="0"/>
              <a:effectLst>
                <a:outerShdw blurRad="38100" dist="19050" dir="2700000" algn="tl" rotWithShape="0">
                  <a:schemeClr val="dk1">
                    <a:alpha val="40000"/>
                  </a:schemeClr>
                </a:outerShdw>
              </a:effectLst>
              <a:latin typeface="Google Sans"/>
            </a:endParaRP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Google Sans"/>
              </a:rPr>
              <a:t>Price: Android devices come in a wider range of prices, from budget-friendly to high-end. iPhones tend to be on the pricier side.</a:t>
            </a:r>
          </a:p>
          <a:p>
            <a:pPr algn="l"/>
            <a:endParaRPr lang="en-US" i="0" dirty="0">
              <a:ln w="0"/>
              <a:effectLst>
                <a:outerShdw blurRad="38100" dist="19050" dir="2700000" algn="tl" rotWithShape="0">
                  <a:schemeClr val="dk1">
                    <a:alpha val="40000"/>
                  </a:schemeClr>
                </a:outerShdw>
              </a:effectLst>
              <a:latin typeface="Google Sans"/>
            </a:endParaRP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Google Sans"/>
              </a:rPr>
              <a:t>App Selection: Both platforms have a vast app selection, but some high-profile apps might launch first on iOS.</a:t>
            </a:r>
          </a:p>
          <a:p>
            <a:pPr algn="l">
              <a:buFont typeface="Arial" panose="020B0604020202020204" pitchFamily="34" charset="0"/>
              <a:buChar char="•"/>
            </a:pPr>
            <a:endParaRPr lang="en-US" i="0" dirty="0">
              <a:ln w="0"/>
              <a:effectLst>
                <a:outerShdw blurRad="38100" dist="19050" dir="2700000" algn="tl" rotWithShape="0">
                  <a:schemeClr val="dk1">
                    <a:alpha val="40000"/>
                  </a:schemeClr>
                </a:outerShdw>
              </a:effectLst>
              <a:latin typeface="Google Sans"/>
            </a:endParaRP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Google Sans"/>
              </a:rPr>
              <a:t>Security: Both iOS and Android are secure, but Android updates can be slower depending on the device and manufacturer.</a:t>
            </a:r>
          </a:p>
        </p:txBody>
      </p:sp>
    </p:spTree>
    <p:extLst>
      <p:ext uri="{BB962C8B-B14F-4D97-AF65-F5344CB8AC3E}">
        <p14:creationId xmlns:p14="http://schemas.microsoft.com/office/powerpoint/2010/main" val="1981921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7B18-99E6-4D36-BB52-16D7DF373FD6}"/>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History : </a:t>
            </a:r>
            <a:r>
              <a:rPr lang="en-IN" sz="2800" spc="50" dirty="0">
                <a:ln w="0"/>
                <a:solidFill>
                  <a:schemeClr val="bg2"/>
                </a:solidFill>
                <a:effectLst>
                  <a:innerShdw blurRad="63500" dist="50800" dir="13500000">
                    <a:srgbClr val="000000">
                      <a:alpha val="50000"/>
                    </a:srgbClr>
                  </a:innerShdw>
                  <a:reflection blurRad="6350" stA="55000" endA="300" endPos="45500" dir="5400000" sy="-100000" algn="bl" rotWithShape="0"/>
                </a:effectLst>
              </a:rPr>
              <a:t>Android</a:t>
            </a:r>
            <a:r>
              <a:rPr lang="en-IN" spc="50" dirty="0">
                <a:ln w="0"/>
                <a:solidFill>
                  <a:schemeClr val="bg2"/>
                </a:solidFill>
                <a:effectLst>
                  <a:innerShdw blurRad="63500" dist="50800" dir="13500000">
                    <a:srgbClr val="000000">
                      <a:alpha val="50000"/>
                    </a:srgbClr>
                  </a:innerShdw>
                </a:effectLst>
              </a:rPr>
              <a:t>  </a:t>
            </a:r>
            <a:endParaRPr lang="en-LS" dirty="0"/>
          </a:p>
        </p:txBody>
      </p:sp>
      <p:sp>
        <p:nvSpPr>
          <p:cNvPr id="3" name="Content Placeholder 2">
            <a:extLst>
              <a:ext uri="{FF2B5EF4-FFF2-40B4-BE49-F238E27FC236}">
                <a16:creationId xmlns:a16="http://schemas.microsoft.com/office/drawing/2014/main" id="{2831A7B4-3615-4E80-A65D-EDB0D46F9BEF}"/>
              </a:ext>
            </a:extLst>
          </p:cNvPr>
          <p:cNvSpPr>
            <a:spLocks noGrp="1"/>
          </p:cNvSpPr>
          <p:nvPr>
            <p:ph idx="1"/>
          </p:nvPr>
        </p:nvSpPr>
        <p:spPr>
          <a:xfrm>
            <a:off x="923364" y="2725271"/>
            <a:ext cx="11044518" cy="3935505"/>
          </a:xfrm>
        </p:spPr>
        <p:txBody>
          <a:bodyPr>
            <a:normAutofit fontScale="92500" lnSpcReduction="20000"/>
          </a:bodyPr>
          <a:lstStyle/>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Founding of Android Inc:</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Established in October 2003 in Palo Alto, California by Rich Miner, Nick Sears, Chris White, and Andy Rubin.</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Initially aimed at developing smarter mobile devices with a focus on location and user preferences.</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Shift Towards Mobile Phones:</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Originally intended for digital cameras, Android Inc pivoted towards mobile phones due to the declining camera market.</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Acquisition by Google:</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Google acquired Android Inc in 2005, leading to a significant shift in direction.</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Decision to use Linux as the basis for the Android OS allowed offering it to third-party manufacturers for free.</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Creation of Android Logo:</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Irina Blok designed the iconic Android logo, resembling a robot and a green bug, while working for Google.</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Inspired by restroom logos and aimed to represent a robot, the logo was made open-source under Creative Commons 3.0 Attribution License.</a:t>
            </a:r>
          </a:p>
          <a:p>
            <a:endParaRPr lang="en-LS" dirty="0"/>
          </a:p>
        </p:txBody>
      </p:sp>
      <p:pic>
        <p:nvPicPr>
          <p:cNvPr id="4" name="Picture 3">
            <a:extLst>
              <a:ext uri="{FF2B5EF4-FFF2-40B4-BE49-F238E27FC236}">
                <a16:creationId xmlns:a16="http://schemas.microsoft.com/office/drawing/2014/main" id="{2D69B28B-E8BB-4745-B12E-A2D09B55ACE9}"/>
              </a:ext>
            </a:extLst>
          </p:cNvPr>
          <p:cNvPicPr/>
          <p:nvPr/>
        </p:nvPicPr>
        <p:blipFill rotWithShape="1">
          <a:blip r:embed="rId2" cstate="print">
            <a:extLst>
              <a:ext uri="{28A0092B-C50C-407E-A947-70E740481C1C}">
                <a14:useLocalDpi xmlns:a14="http://schemas.microsoft.com/office/drawing/2010/main" val="0"/>
              </a:ext>
            </a:extLst>
          </a:blip>
          <a:srcRect r="3283" b="32764"/>
          <a:stretch/>
        </p:blipFill>
        <p:spPr bwMode="auto">
          <a:xfrm>
            <a:off x="9550335" y="16870"/>
            <a:ext cx="2641665" cy="1883648"/>
          </a:xfrm>
          <a:prstGeom prst="rect">
            <a:avLst/>
          </a:prstGeom>
          <a:noFill/>
          <a:ln>
            <a:noFill/>
          </a:ln>
        </p:spPr>
      </p:pic>
    </p:spTree>
    <p:extLst>
      <p:ext uri="{BB962C8B-B14F-4D97-AF65-F5344CB8AC3E}">
        <p14:creationId xmlns:p14="http://schemas.microsoft.com/office/powerpoint/2010/main" val="127421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7B18-99E6-4D36-BB52-16D7DF373FD6}"/>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History : </a:t>
            </a:r>
            <a:r>
              <a:rPr lang="en-IN" sz="2800" spc="50" dirty="0">
                <a:ln w="0"/>
                <a:solidFill>
                  <a:schemeClr val="bg2"/>
                </a:solidFill>
                <a:effectLst>
                  <a:innerShdw blurRad="63500" dist="50800" dir="13500000">
                    <a:srgbClr val="000000">
                      <a:alpha val="50000"/>
                    </a:srgbClr>
                  </a:innerShdw>
                  <a:reflection blurRad="6350" stA="55000" endA="300" endPos="45500" dir="5400000" sy="-100000" algn="bl" rotWithShape="0"/>
                </a:effectLst>
              </a:rPr>
              <a:t>IOS</a:t>
            </a:r>
            <a:r>
              <a:rPr lang="en-IN" spc="50" dirty="0">
                <a:ln w="0"/>
                <a:solidFill>
                  <a:schemeClr val="bg2"/>
                </a:solidFill>
                <a:effectLst>
                  <a:innerShdw blurRad="63500" dist="50800" dir="13500000">
                    <a:srgbClr val="000000">
                      <a:alpha val="50000"/>
                    </a:srgbClr>
                  </a:innerShdw>
                </a:effectLst>
              </a:rPr>
              <a:t> </a:t>
            </a:r>
            <a:endParaRPr lang="en-LS" dirty="0"/>
          </a:p>
        </p:txBody>
      </p:sp>
      <p:sp>
        <p:nvSpPr>
          <p:cNvPr id="3" name="Content Placeholder 2">
            <a:extLst>
              <a:ext uri="{FF2B5EF4-FFF2-40B4-BE49-F238E27FC236}">
                <a16:creationId xmlns:a16="http://schemas.microsoft.com/office/drawing/2014/main" id="{2831A7B4-3615-4E80-A65D-EDB0D46F9BEF}"/>
              </a:ext>
            </a:extLst>
          </p:cNvPr>
          <p:cNvSpPr>
            <a:spLocks noGrp="1"/>
          </p:cNvSpPr>
          <p:nvPr>
            <p:ph idx="1"/>
          </p:nvPr>
        </p:nvSpPr>
        <p:spPr>
          <a:xfrm>
            <a:off x="923364" y="2725271"/>
            <a:ext cx="11044518" cy="3935505"/>
          </a:xfrm>
        </p:spPr>
        <p:txBody>
          <a:bodyPr>
            <a:normAutofit fontScale="92500" lnSpcReduction="20000"/>
          </a:bodyPr>
          <a:lstStyle/>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Founding of Android Inc:</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Established in October 2003 in Palo Alto, California by Rich Miner, Nick Sears, Chris White, and Andy Rubin.</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Initially aimed at developing smarter mobile devices with a focus on location and user preferences.</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Shift Towards Mobile Phones:</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Originally intended for digital cameras, Android Inc pivoted towards mobile phones due to the declining camera market.</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Acquisition by Google:</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Google acquired Android Inc in 2005, leading to a significant shift in direction.</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Decision to use Linux as the basis for the Android OS allowed offering it to third-party manufacturers for free.</a:t>
            </a:r>
          </a:p>
          <a:p>
            <a:pPr algn="l"/>
            <a:r>
              <a:rPr lang="en-US" b="1" i="0" spc="50" dirty="0">
                <a:ln w="9525" cmpd="sng">
                  <a:solidFill>
                    <a:schemeClr val="accent1"/>
                  </a:solidFill>
                  <a:prstDash val="solid"/>
                </a:ln>
                <a:solidFill>
                  <a:srgbClr val="70AD47">
                    <a:tint val="1000"/>
                  </a:srgbClr>
                </a:solidFill>
                <a:effectLst>
                  <a:glow rad="38100">
                    <a:schemeClr val="accent1">
                      <a:alpha val="40000"/>
                    </a:schemeClr>
                  </a:glow>
                </a:effectLst>
                <a:latin typeface="Söhne"/>
              </a:rPr>
              <a:t>Creation of Android Logo:</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Irina Blok designed the iconic Android logo, resembling a robot and a green bug, while working for Google.</a:t>
            </a:r>
          </a:p>
          <a:p>
            <a:pPr algn="l">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Söhne"/>
              </a:rPr>
              <a:t>Inspired by restroom logos and aimed to represent a robot, the logo was made open-source under Creative Commons 3.0 Attribution License.</a:t>
            </a:r>
          </a:p>
          <a:p>
            <a:endParaRPr lang="en-LS" dirty="0"/>
          </a:p>
        </p:txBody>
      </p:sp>
      <p:pic>
        <p:nvPicPr>
          <p:cNvPr id="5" name="Picture 4">
            <a:extLst>
              <a:ext uri="{FF2B5EF4-FFF2-40B4-BE49-F238E27FC236}">
                <a16:creationId xmlns:a16="http://schemas.microsoft.com/office/drawing/2014/main" id="{539DF16A-E855-4D19-8F9E-B1457B6250C3}"/>
              </a:ext>
            </a:extLst>
          </p:cNvPr>
          <p:cNvPicPr/>
          <p:nvPr/>
        </p:nvPicPr>
        <p:blipFill rotWithShape="1">
          <a:blip r:embed="rId2" cstate="print">
            <a:extLst>
              <a:ext uri="{28A0092B-C50C-407E-A947-70E740481C1C}">
                <a14:useLocalDpi xmlns:a14="http://schemas.microsoft.com/office/drawing/2010/main" val="0"/>
              </a:ext>
            </a:extLst>
          </a:blip>
          <a:srcRect b="38269"/>
          <a:stretch/>
        </p:blipFill>
        <p:spPr bwMode="auto">
          <a:xfrm>
            <a:off x="9215230" y="447189"/>
            <a:ext cx="3595333" cy="1453330"/>
          </a:xfrm>
          <a:prstGeom prst="rect">
            <a:avLst/>
          </a:prstGeom>
          <a:noFill/>
          <a:ln>
            <a:noFill/>
          </a:ln>
        </p:spPr>
      </p:pic>
    </p:spTree>
    <p:extLst>
      <p:ext uri="{BB962C8B-B14F-4D97-AF65-F5344CB8AC3E}">
        <p14:creationId xmlns:p14="http://schemas.microsoft.com/office/powerpoint/2010/main" val="2269247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096F-4348-454E-8F81-FDE1F7278506}"/>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Introduction</a:t>
            </a:r>
            <a:endParaRPr lang="en-LS" dirty="0"/>
          </a:p>
        </p:txBody>
      </p:sp>
      <p:pic>
        <p:nvPicPr>
          <p:cNvPr id="13" name="Content Placeholder 12">
            <a:extLst>
              <a:ext uri="{FF2B5EF4-FFF2-40B4-BE49-F238E27FC236}">
                <a16:creationId xmlns:a16="http://schemas.microsoft.com/office/drawing/2014/main" id="{444536AE-9943-46D3-891E-8273E4E41B7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61" b="91602" l="9961" r="89941">
                        <a14:foregroundMark x1="42383" y1="90137" x2="42578" y2="91602"/>
                        <a14:foregroundMark x1="42578" y1="91602" x2="42871" y2="90918"/>
                        <a14:foregroundMark x1="59570" y1="89941" x2="59570" y2="89941"/>
                        <a14:foregroundMark x1="70703" y1="40137" x2="72461" y2="41602"/>
                      </a14:backgroundRemoval>
                    </a14:imgEffect>
                  </a14:imgLayer>
                </a14:imgProps>
              </a:ext>
            </a:extLst>
          </a:blip>
          <a:stretch>
            <a:fillRect/>
          </a:stretch>
        </p:blipFill>
        <p:spPr>
          <a:xfrm>
            <a:off x="9073496" y="-609343"/>
            <a:ext cx="4053961" cy="4053961"/>
          </a:xfrm>
        </p:spPr>
      </p:pic>
      <p:pic>
        <p:nvPicPr>
          <p:cNvPr id="15" name="Picture 14">
            <a:extLst>
              <a:ext uri="{FF2B5EF4-FFF2-40B4-BE49-F238E27FC236}">
                <a16:creationId xmlns:a16="http://schemas.microsoft.com/office/drawing/2014/main" id="{07D45D30-83F0-415D-9622-DA671070F6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969" l="9896" r="89844">
                        <a14:foregroundMark x1="76563" y1="60469" x2="76563" y2="60469"/>
                        <a14:foregroundMark x1="71354" y1="63281" x2="71354" y2="63281"/>
                        <a14:foregroundMark x1="31510" y1="58594" x2="31510" y2="58594"/>
                        <a14:foregroundMark x1="23698" y1="50156" x2="23698" y2="50156"/>
                        <a14:foregroundMark x1="24219" y1="47344" x2="24219" y2="47344"/>
                        <a14:foregroundMark x1="23438" y1="47344" x2="23438" y2="47344"/>
                        <a14:foregroundMark x1="22917" y1="47344" x2="22917" y2="47344"/>
                        <a14:foregroundMark x1="45052" y1="79063" x2="45052" y2="79063"/>
                        <a14:foregroundMark x1="46094" y1="77500" x2="46094" y2="77500"/>
                        <a14:foregroundMark x1="46094" y1="77500" x2="46094" y2="77500"/>
                        <a14:foregroundMark x1="46094" y1="77500" x2="46094" y2="77500"/>
                        <a14:foregroundMark x1="42188" y1="81719" x2="42188" y2="81719"/>
                        <a14:foregroundMark x1="42188" y1="81719" x2="42188" y2="81719"/>
                        <a14:foregroundMark x1="43490" y1="92969" x2="43490" y2="92969"/>
                        <a14:foregroundMark x1="63542" y1="78906" x2="63542" y2="78906"/>
                        <a14:foregroundMark x1="60938" y1="92813" x2="72396" y2="92813"/>
                        <a14:foregroundMark x1="33594" y1="60000" x2="33594" y2="60000"/>
                        <a14:backgroundMark x1="37760" y1="21250" x2="37760" y2="21250"/>
                        <a14:backgroundMark x1="55469" y1="66563" x2="55469" y2="66563"/>
                        <a14:backgroundMark x1="54688" y1="81406" x2="54688" y2="81406"/>
                      </a14:backgroundRemoval>
                    </a14:imgEffect>
                  </a14:imgLayer>
                </a14:imgProps>
              </a:ext>
            </a:extLst>
          </a:blip>
          <a:stretch>
            <a:fillRect/>
          </a:stretch>
        </p:blipFill>
        <p:spPr>
          <a:xfrm>
            <a:off x="-498077" y="2281516"/>
            <a:ext cx="2903024" cy="4838373"/>
          </a:xfrm>
          <a:prstGeom prst="rect">
            <a:avLst/>
          </a:prstGeom>
        </p:spPr>
      </p:pic>
      <p:sp>
        <p:nvSpPr>
          <p:cNvPr id="17" name="TextBox 16">
            <a:extLst>
              <a:ext uri="{FF2B5EF4-FFF2-40B4-BE49-F238E27FC236}">
                <a16:creationId xmlns:a16="http://schemas.microsoft.com/office/drawing/2014/main" id="{912D61D1-F659-42F7-80F0-774897C5E2FD}"/>
              </a:ext>
            </a:extLst>
          </p:cNvPr>
          <p:cNvSpPr txBox="1"/>
          <p:nvPr/>
        </p:nvSpPr>
        <p:spPr>
          <a:xfrm>
            <a:off x="1963271" y="3069988"/>
            <a:ext cx="8848164" cy="2862322"/>
          </a:xfrm>
          <a:prstGeom prst="rect">
            <a:avLst/>
          </a:prstGeom>
          <a:noFill/>
        </p:spPr>
        <p:txBody>
          <a:bodyPr wrap="square">
            <a:spAutoFit/>
          </a:bodyPr>
          <a:lstStyle/>
          <a:p>
            <a:pPr algn="ctr"/>
            <a:r>
              <a:rPr lang="en-US" i="0" dirty="0">
                <a:ln w="0"/>
                <a:effectLst>
                  <a:outerShdw blurRad="38100" dist="19050" dir="2700000" algn="tl" rotWithShape="0">
                    <a:schemeClr val="dk1">
                      <a:alpha val="40000"/>
                    </a:schemeClr>
                  </a:outerShdw>
                </a:effectLst>
                <a:latin typeface="Söhne"/>
              </a:rPr>
              <a:t>The rise of Android in the smartphone market defied initial skepticism, as Google entered the mobile operating system arena. Despite doubts about its viability against industry giants like Apple and RIM, Android rapidly gained traction, offering a compelling alternative to iOS. Analysts initially viewed Android as a potential financial burden for Google, but its success silenced critics. Gartner's prediction of Android surpassing iOS fueled expectations, intensifying the battle for dominance in the mobile sector. Android's open-source nature, preferred by third-party developers, and partnerships with major handset manufacturers and telecom operators fueled its rapid growth. This led to Android becoming the operating system of choice for many top smartphones, challenging Apple's dominance and reshaping the mobile landscape.</a:t>
            </a:r>
            <a:endParaRPr lang="en-L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462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116F-7B84-4763-978A-35BA7078EA94}"/>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Why we use android?</a:t>
            </a:r>
            <a:endParaRPr lang="en-LS" spc="50" dirty="0">
              <a:ln w="0"/>
              <a:solidFill>
                <a:schemeClr val="bg2"/>
              </a:solidFill>
              <a:effectLst>
                <a:innerShdw blurRad="63500" dist="50800" dir="13500000">
                  <a:srgbClr val="000000">
                    <a:alpha val="50000"/>
                  </a:srgbClr>
                </a:innerShdw>
              </a:effectLst>
            </a:endParaRPr>
          </a:p>
        </p:txBody>
      </p:sp>
      <p:pic>
        <p:nvPicPr>
          <p:cNvPr id="5" name="Content Placeholder 4">
            <a:extLst>
              <a:ext uri="{FF2B5EF4-FFF2-40B4-BE49-F238E27FC236}">
                <a16:creationId xmlns:a16="http://schemas.microsoft.com/office/drawing/2014/main" id="{C3222535-15F3-417B-8A7B-FEEB9F812FEE}"/>
              </a:ext>
            </a:extLst>
          </p:cNvPr>
          <p:cNvPicPr>
            <a:picLocks noGrp="1" noChangeAspect="1"/>
          </p:cNvPicPr>
          <p:nvPr>
            <p:ph idx="1"/>
          </p:nvPr>
        </p:nvPicPr>
        <p:blipFill>
          <a:blip r:embed="rId2"/>
          <a:stretch>
            <a:fillRect/>
          </a:stretch>
        </p:blipFill>
        <p:spPr>
          <a:xfrm>
            <a:off x="9001920" y="2706595"/>
            <a:ext cx="2806700" cy="2806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3AA06DA6-A13E-440D-916F-D3A2217688A2}"/>
              </a:ext>
            </a:extLst>
          </p:cNvPr>
          <p:cNvSpPr txBox="1"/>
          <p:nvPr/>
        </p:nvSpPr>
        <p:spPr>
          <a:xfrm>
            <a:off x="469340" y="2861835"/>
            <a:ext cx="8020235" cy="3139321"/>
          </a:xfrm>
          <a:prstGeom prst="rect">
            <a:avLst/>
          </a:prstGeom>
          <a:noFill/>
        </p:spPr>
        <p:txBody>
          <a:bodyPr wrap="square">
            <a:spAutoFit/>
          </a:bodyPr>
          <a:lstStyle/>
          <a:p>
            <a:pPr algn="ctr"/>
            <a:r>
              <a:rPr lang="en-US" i="0" dirty="0">
                <a:ln w="0"/>
                <a:effectLst>
                  <a:outerShdw blurRad="38100" dist="19050" dir="2700000" algn="tl" rotWithShape="0">
                    <a:schemeClr val="dk1">
                      <a:alpha val="40000"/>
                    </a:schemeClr>
                  </a:outerShdw>
                </a:effectLst>
                <a:latin typeface="Söhne"/>
              </a:rPr>
              <a:t>Android is widely adopted for several key reasons. Firstly, its open-source nature provides flexibility and customization options for both developers and users, fostering innovation and diversity in the ecosystem. Secondly, Android offers compatibility with a wide range of devices, enabling its widespread adoption across various manufacturers and price points. Additionally, Android boasts a vast array of apps and services available through the Google Play Store, enhancing user experience and functionality. Furthermore, the seamless integration with Google's ecosystem, including services like Gmail, Google Maps, and Google Assistant, provides added value to users. Overall, Android's versatility, affordability, app ecosystem, and integration with Google services make it a popular choice for smartphone users worldwide.</a:t>
            </a:r>
            <a:endParaRPr lang="en-L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501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6445-7A51-489B-9AA7-C806A8AF8A69}"/>
              </a:ext>
            </a:extLst>
          </p:cNvPr>
          <p:cNvSpPr>
            <a:spLocks noGrp="1"/>
          </p:cNvSpPr>
          <p:nvPr>
            <p:ph type="title"/>
          </p:nvPr>
        </p:nvSpPr>
        <p:spPr/>
        <p:txBody>
          <a:bodyPr/>
          <a:lstStyle/>
          <a:p>
            <a:r>
              <a:rPr lang="en-IN" spc="50" dirty="0">
                <a:ln w="0"/>
                <a:solidFill>
                  <a:schemeClr val="bg2"/>
                </a:solidFill>
                <a:effectLst>
                  <a:innerShdw blurRad="63500" dist="50800" dir="13500000">
                    <a:srgbClr val="000000">
                      <a:alpha val="50000"/>
                    </a:srgbClr>
                  </a:innerShdw>
                </a:effectLst>
              </a:rPr>
              <a:t>Why we use IOS?</a:t>
            </a:r>
            <a:endParaRPr lang="en-LS" spc="50" dirty="0">
              <a:ln w="0"/>
              <a:solidFill>
                <a:schemeClr val="bg2"/>
              </a:solidFill>
              <a:effectLst>
                <a:innerShdw blurRad="63500" dist="50800" dir="13500000">
                  <a:srgbClr val="000000">
                    <a:alpha val="50000"/>
                  </a:srgbClr>
                </a:innerShdw>
              </a:effectLst>
            </a:endParaRPr>
          </a:p>
        </p:txBody>
      </p:sp>
      <p:pic>
        <p:nvPicPr>
          <p:cNvPr id="5" name="Content Placeholder 4">
            <a:extLst>
              <a:ext uri="{FF2B5EF4-FFF2-40B4-BE49-F238E27FC236}">
                <a16:creationId xmlns:a16="http://schemas.microsoft.com/office/drawing/2014/main" id="{88B2FD02-1D6E-42B7-9AC5-A5817DD15972}"/>
              </a:ext>
            </a:extLst>
          </p:cNvPr>
          <p:cNvPicPr>
            <a:picLocks noGrp="1" noChangeAspect="1"/>
          </p:cNvPicPr>
          <p:nvPr>
            <p:ph idx="1"/>
          </p:nvPr>
        </p:nvPicPr>
        <p:blipFill>
          <a:blip r:embed="rId2"/>
          <a:stretch>
            <a:fillRect/>
          </a:stretch>
        </p:blipFill>
        <p:spPr>
          <a:xfrm>
            <a:off x="8939165" y="2742453"/>
            <a:ext cx="2977029" cy="29770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C0A627EF-CFAE-401A-8CBA-3C368A9D4086}"/>
              </a:ext>
            </a:extLst>
          </p:cNvPr>
          <p:cNvSpPr txBox="1"/>
          <p:nvPr/>
        </p:nvSpPr>
        <p:spPr>
          <a:xfrm>
            <a:off x="275806" y="2865200"/>
            <a:ext cx="8553683" cy="3139321"/>
          </a:xfrm>
          <a:prstGeom prst="rect">
            <a:avLst/>
          </a:prstGeom>
          <a:noFill/>
        </p:spPr>
        <p:txBody>
          <a:bodyPr wrap="square">
            <a:spAutoFit/>
          </a:bodyPr>
          <a:lstStyle/>
          <a:p>
            <a:pPr algn="ctr"/>
            <a:r>
              <a:rPr lang="en-US" i="0" dirty="0">
                <a:ln w="0"/>
                <a:effectLst>
                  <a:outerShdw blurRad="38100" dist="19050" dir="2700000" algn="tl" rotWithShape="0">
                    <a:schemeClr val="dk1">
                      <a:alpha val="40000"/>
                    </a:schemeClr>
                  </a:outerShdw>
                </a:effectLst>
                <a:latin typeface="Söhne"/>
              </a:rPr>
              <a:t>iOS, Apple's operating system for mobile devices, is widely used for several reasons. Firstly, iOS is known for its seamless integration across Apple devices, providing a unified ecosystem for users. This integration allows for easy sharing of data and continuity of tasks between devices, enhancing user experience. Secondly, iOS offers high levels of security and privacy features, making it a preferred choice for users concerned about data protection. Additionally, iOS is known for its user-friendly interface and intuitive design, making it accessible to a wide range of users, including those less familiar with technology. The App Store, curated by Apple, offers a vast selection of high-quality applications, further enhancing the iOS experience. Overall, iOS is valued for its integration, security, user-friendliness, and app ecosystem, making it a popular choice for mobile users worldwide.</a:t>
            </a:r>
            <a:endParaRPr lang="en-L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5384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624D-51FA-49EF-9DC1-A694B7175251}"/>
              </a:ext>
            </a:extLst>
          </p:cNvPr>
          <p:cNvSpPr>
            <a:spLocks noGrp="1"/>
          </p:cNvSpPr>
          <p:nvPr>
            <p:ph type="title"/>
          </p:nvPr>
        </p:nvSpPr>
        <p:spPr>
          <a:xfrm>
            <a:off x="1207621" y="887505"/>
            <a:ext cx="3547533" cy="770965"/>
          </a:xfrm>
        </p:spPr>
        <p:txBody>
          <a:bodyPr/>
          <a:lstStyle/>
          <a:p>
            <a:r>
              <a:rPr lang="en-IN" i="0" spc="50" dirty="0">
                <a:ln w="0"/>
                <a:solidFill>
                  <a:schemeClr val="bg2"/>
                </a:solidFill>
                <a:effectLst>
                  <a:innerShdw blurRad="63500" dist="50800" dir="13500000">
                    <a:srgbClr val="000000">
                      <a:alpha val="50000"/>
                    </a:srgbClr>
                  </a:innerShdw>
                </a:effectLst>
                <a:latin typeface="Söhne"/>
              </a:rPr>
              <a:t>iOS vs. Android: “A Comprehensive Comparison”</a:t>
            </a:r>
            <a:endParaRPr lang="en-LS" spc="50" dirty="0">
              <a:ln w="0"/>
              <a:solidFill>
                <a:schemeClr val="bg2"/>
              </a:solidFill>
              <a:effectLst>
                <a:innerShdw blurRad="63500" dist="50800" dir="13500000">
                  <a:srgbClr val="000000">
                    <a:alpha val="50000"/>
                  </a:srgbClr>
                </a:innerShdw>
              </a:effectLst>
            </a:endParaRPr>
          </a:p>
        </p:txBody>
      </p:sp>
      <p:pic>
        <p:nvPicPr>
          <p:cNvPr id="5" name="Content Placeholder 4">
            <a:extLst>
              <a:ext uri="{FF2B5EF4-FFF2-40B4-BE49-F238E27FC236}">
                <a16:creationId xmlns:a16="http://schemas.microsoft.com/office/drawing/2014/main" id="{8CF5BE1A-62D4-4FD7-8498-24BCF0133A9C}"/>
              </a:ext>
            </a:extLst>
          </p:cNvPr>
          <p:cNvPicPr>
            <a:picLocks noGrp="1" noChangeAspect="1"/>
          </p:cNvPicPr>
          <p:nvPr>
            <p:ph idx="1"/>
          </p:nvPr>
        </p:nvPicPr>
        <p:blipFill>
          <a:blip r:embed="rId2"/>
          <a:stretch>
            <a:fillRect/>
          </a:stretch>
        </p:blipFill>
        <p:spPr>
          <a:xfrm>
            <a:off x="7037476" y="517806"/>
            <a:ext cx="3807395" cy="54149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 Placeholder 5">
            <a:extLst>
              <a:ext uri="{FF2B5EF4-FFF2-40B4-BE49-F238E27FC236}">
                <a16:creationId xmlns:a16="http://schemas.microsoft.com/office/drawing/2014/main" id="{9CF55A26-5B87-4857-948E-5299184E1446}"/>
              </a:ext>
            </a:extLst>
          </p:cNvPr>
          <p:cNvSpPr>
            <a:spLocks noGrp="1"/>
          </p:cNvSpPr>
          <p:nvPr>
            <p:ph type="body" sz="half" idx="2"/>
          </p:nvPr>
        </p:nvSpPr>
        <p:spPr>
          <a:xfrm>
            <a:off x="1073151" y="735106"/>
            <a:ext cx="3547533" cy="7037294"/>
          </a:xfrm>
        </p:spPr>
        <p:txBody>
          <a:bodyPr>
            <a:normAutofit/>
          </a:bodyPr>
          <a:lstStyle/>
          <a:p>
            <a:pPr algn="ctr">
              <a:lnSpc>
                <a:spcPct val="150000"/>
              </a:lnSpc>
            </a:pPr>
            <a:r>
              <a:rPr lang="en-US" sz="1600" i="0" dirty="0">
                <a:ln w="0"/>
                <a:effectLst>
                  <a:outerShdw blurRad="38100" dist="19050" dir="2700000" algn="tl" rotWithShape="0">
                    <a:schemeClr val="dk1">
                      <a:alpha val="40000"/>
                    </a:schemeClr>
                  </a:outerShdw>
                  <a:reflection blurRad="6350" stA="55000" endA="300" endPos="45500" dir="5400000" sy="-100000" algn="bl" rotWithShape="0"/>
                </a:effectLst>
                <a:latin typeface="Söhne"/>
              </a:rPr>
              <a:t>This presentation provides an in-depth analysis of the key differences between iOS and Android operating systems, focusing on various aspects such as user interface, exclusive features, software upgrades, speed, available apps, stability, device selection, security, privacy, customization, hardware options, and voice commands.</a:t>
            </a:r>
            <a:endParaRPr lang="en-LS" sz="1600" dirty="0">
              <a:ln w="0"/>
              <a:effectLst>
                <a:outerShdw blurRad="38100" dist="19050" dir="2700000" algn="tl" rotWithShape="0">
                  <a:schemeClr val="dk1">
                    <a:alpha val="40000"/>
                  </a:schemeClr>
                </a:outerShdw>
                <a:reflection blurRad="6350" stA="55000" endA="300" endPos="45500" dir="5400000" sy="-100000" algn="bl" rotWithShape="0"/>
              </a:effectLst>
            </a:endParaRPr>
          </a:p>
        </p:txBody>
      </p:sp>
    </p:spTree>
    <p:extLst>
      <p:ext uri="{BB962C8B-B14F-4D97-AF65-F5344CB8AC3E}">
        <p14:creationId xmlns:p14="http://schemas.microsoft.com/office/powerpoint/2010/main" val="160855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6F43DF1-C675-48DD-9CD1-DF9E1A638660}"/>
              </a:ext>
            </a:extLst>
          </p:cNvPr>
          <p:cNvSpPr txBox="1">
            <a:spLocks/>
          </p:cNvSpPr>
          <p:nvPr/>
        </p:nvSpPr>
        <p:spPr>
          <a:xfrm>
            <a:off x="1347129" y="2100712"/>
            <a:ext cx="4852988" cy="351636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800" dirty="0">
                <a:ln w="0"/>
                <a:effectLst>
                  <a:outerShdw blurRad="38100" dist="19050" dir="2700000" algn="tl" rotWithShape="0">
                    <a:schemeClr val="dk1">
                      <a:alpha val="40000"/>
                    </a:schemeClr>
                  </a:outerShdw>
                </a:effectLst>
                <a:latin typeface="Söhne"/>
              </a:rPr>
              <a:t>User Interface (UI) and Design</a:t>
            </a:r>
          </a:p>
          <a:p>
            <a:pPr marL="285750" indent="-285750">
              <a:buFont typeface="Wingdings" panose="05000000000000000000" pitchFamily="2" charset="2"/>
              <a:buChar char="Ø"/>
            </a:pPr>
            <a:r>
              <a:rPr lang="en-IN" sz="1800" dirty="0">
                <a:ln w="0"/>
                <a:effectLst>
                  <a:outerShdw blurRad="38100" dist="19050" dir="2700000" algn="tl" rotWithShape="0">
                    <a:schemeClr val="dk1">
                      <a:alpha val="40000"/>
                    </a:schemeClr>
                  </a:outerShdw>
                </a:effectLst>
                <a:latin typeface="Söhne"/>
              </a:rPr>
              <a:t>Exclusive Features</a:t>
            </a:r>
          </a:p>
          <a:p>
            <a:pPr marL="285750" indent="-285750">
              <a:buFont typeface="Wingdings" panose="05000000000000000000" pitchFamily="2" charset="2"/>
              <a:buChar char="Ø"/>
            </a:pPr>
            <a:r>
              <a:rPr lang="en-IN" sz="1800" dirty="0">
                <a:ln w="0"/>
                <a:effectLst>
                  <a:outerShdw blurRad="38100" dist="19050" dir="2700000" algn="tl" rotWithShape="0">
                    <a:schemeClr val="dk1">
                      <a:alpha val="40000"/>
                    </a:schemeClr>
                  </a:outerShdw>
                </a:effectLst>
                <a:latin typeface="Söhne"/>
              </a:rPr>
              <a:t>Software Upgrades</a:t>
            </a:r>
          </a:p>
          <a:p>
            <a:pPr marL="285750" indent="-285750">
              <a:buFont typeface="Wingdings" panose="05000000000000000000" pitchFamily="2" charset="2"/>
              <a:buChar char="Ø"/>
            </a:pPr>
            <a:r>
              <a:rPr lang="en-IN" sz="1800" dirty="0">
                <a:ln w="0"/>
                <a:effectLst>
                  <a:outerShdw blurRad="38100" dist="19050" dir="2700000" algn="tl" rotWithShape="0">
                    <a:schemeClr val="dk1">
                      <a:alpha val="40000"/>
                    </a:schemeClr>
                  </a:outerShdw>
                </a:effectLst>
                <a:latin typeface="Söhne"/>
              </a:rPr>
              <a:t>Speed</a:t>
            </a:r>
          </a:p>
          <a:p>
            <a:pPr marL="285750" indent="-285750">
              <a:buFont typeface="Wingdings" panose="05000000000000000000" pitchFamily="2" charset="2"/>
              <a:buChar char="Ø"/>
            </a:pPr>
            <a:r>
              <a:rPr lang="en-IN" sz="1800" dirty="0">
                <a:ln w="0"/>
                <a:effectLst>
                  <a:outerShdw blurRad="38100" dist="19050" dir="2700000" algn="tl" rotWithShape="0">
                    <a:schemeClr val="dk1">
                      <a:alpha val="40000"/>
                    </a:schemeClr>
                  </a:outerShdw>
                </a:effectLst>
                <a:latin typeface="Söhne"/>
              </a:rPr>
              <a:t>Apps Available</a:t>
            </a:r>
          </a:p>
          <a:p>
            <a:pPr marL="285750" indent="-285750">
              <a:buFont typeface="Wingdings" panose="05000000000000000000" pitchFamily="2" charset="2"/>
              <a:buChar char="Ø"/>
            </a:pPr>
            <a:r>
              <a:rPr lang="en-IN" sz="1800" dirty="0">
                <a:ln w="0"/>
                <a:effectLst>
                  <a:outerShdw blurRad="38100" dist="19050" dir="2700000" algn="tl" rotWithShape="0">
                    <a:schemeClr val="dk1">
                      <a:alpha val="40000"/>
                    </a:schemeClr>
                  </a:outerShdw>
                </a:effectLst>
                <a:latin typeface="Söhne"/>
              </a:rPr>
              <a:t>Security and Privacy</a:t>
            </a:r>
            <a:endParaRPr lang="en-LS" sz="1800" dirty="0">
              <a:ln w="0"/>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55B8A529-CE82-485C-B49A-AF00FCC747BA}"/>
              </a:ext>
            </a:extLst>
          </p:cNvPr>
          <p:cNvSpPr>
            <a:spLocks noGrp="1"/>
          </p:cNvSpPr>
          <p:nvPr>
            <p:ph type="title"/>
          </p:nvPr>
        </p:nvSpPr>
        <p:spPr>
          <a:xfrm>
            <a:off x="1449669" y="1240923"/>
            <a:ext cx="3547533" cy="639096"/>
          </a:xfrm>
        </p:spPr>
        <p:txBody>
          <a:bodyPr/>
          <a:lstStyle/>
          <a:p>
            <a:r>
              <a:rPr lang="en-IN" sz="2800" spc="50" dirty="0">
                <a:ln w="0"/>
                <a:solidFill>
                  <a:schemeClr val="bg2"/>
                </a:solidFill>
                <a:effectLst>
                  <a:innerShdw blurRad="63500" dist="50800" dir="13500000">
                    <a:srgbClr val="000000">
                      <a:alpha val="50000"/>
                    </a:srgbClr>
                  </a:innerShdw>
                </a:effectLst>
              </a:rPr>
              <a:t>Key points</a:t>
            </a:r>
            <a:endParaRPr lang="en-LS" sz="2800" spc="50" dirty="0">
              <a:ln w="0"/>
              <a:solidFill>
                <a:schemeClr val="bg2"/>
              </a:solidFill>
              <a:effectLst>
                <a:innerShdw blurRad="63500" dist="50800" dir="13500000">
                  <a:srgbClr val="000000">
                    <a:alpha val="50000"/>
                  </a:srgbClr>
                </a:innerShdw>
              </a:effectLst>
            </a:endParaRPr>
          </a:p>
        </p:txBody>
      </p:sp>
      <p:pic>
        <p:nvPicPr>
          <p:cNvPr id="9" name="Picture 8">
            <a:extLst>
              <a:ext uri="{FF2B5EF4-FFF2-40B4-BE49-F238E27FC236}">
                <a16:creationId xmlns:a16="http://schemas.microsoft.com/office/drawing/2014/main" id="{10D85FD0-7762-439B-B8CF-B5512E397122}"/>
              </a:ext>
            </a:extLst>
          </p:cNvPr>
          <p:cNvPicPr>
            <a:picLocks noChangeAspect="1"/>
          </p:cNvPicPr>
          <p:nvPr/>
        </p:nvPicPr>
        <p:blipFill>
          <a:blip r:embed="rId2"/>
          <a:stretch>
            <a:fillRect/>
          </a:stretch>
        </p:blipFill>
        <p:spPr>
          <a:xfrm>
            <a:off x="7589022" y="1760876"/>
            <a:ext cx="3657600" cy="3657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3706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523</TotalTime>
  <Words>1699</Words>
  <Application>Microsoft Office PowerPoint</Application>
  <PresentationFormat>Widescreen</PresentationFormat>
  <Paragraphs>109</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Century Gothic</vt:lpstr>
      <vt:lpstr>Google Sans</vt:lpstr>
      <vt:lpstr>Goudy Old Style</vt:lpstr>
      <vt:lpstr>Söhne</vt:lpstr>
      <vt:lpstr>Symbol</vt:lpstr>
      <vt:lpstr>Times New Roman</vt:lpstr>
      <vt:lpstr>Wingdings</vt:lpstr>
      <vt:lpstr>Wingdings 2</vt:lpstr>
      <vt:lpstr>Quotable</vt:lpstr>
      <vt:lpstr>Android vs. iOS: The Battle for Mobile Operating System Dominance </vt:lpstr>
      <vt:lpstr>Abstract</vt:lpstr>
      <vt:lpstr>History : Android  </vt:lpstr>
      <vt:lpstr>History : IOS </vt:lpstr>
      <vt:lpstr>Introduction</vt:lpstr>
      <vt:lpstr>Why we use android?</vt:lpstr>
      <vt:lpstr>Why we use IOS?</vt:lpstr>
      <vt:lpstr>iOS vs. Android: “A Comprehensive Comparison”</vt:lpstr>
      <vt:lpstr>Key points</vt:lpstr>
      <vt:lpstr>PowerPoint Presentation</vt:lpstr>
      <vt:lpstr>Diagrams and Charts</vt:lpstr>
      <vt:lpstr>PowerPoint Presentation</vt:lpstr>
      <vt:lpstr>PowerPoint Presentation</vt:lpstr>
      <vt:lpstr>Advantages</vt:lpstr>
      <vt:lpstr>Disadvantages</vt:lpstr>
      <vt:lpstr>Advantages</vt:lpstr>
      <vt:lpstr>Disadvantages</vt:lpstr>
      <vt:lpstr>Future Enhancement</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vs. iOS: The Battle for Mobile Operating System Dominance</dc:title>
  <dc:creator>veer 's device</dc:creator>
  <cp:lastModifiedBy>veer 's device</cp:lastModifiedBy>
  <cp:revision>23</cp:revision>
  <dcterms:created xsi:type="dcterms:W3CDTF">2024-03-14T04:08:17Z</dcterms:created>
  <dcterms:modified xsi:type="dcterms:W3CDTF">2024-03-15T09:11:07Z</dcterms:modified>
</cp:coreProperties>
</file>